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63" r:id="rId4"/>
  </p:sldMasterIdLst>
  <p:notesMasterIdLst>
    <p:notesMasterId r:id="rId6"/>
  </p:notesMasterIdLst>
  <p:handoutMasterIdLst>
    <p:handoutMasterId r:id="rId9"/>
  </p:handoutMasterIdLst>
  <p:sldIdLst>
    <p:sldId id="279" r:id="rId5"/>
    <p:sldId id="515" r:id="rId7"/>
    <p:sldId id="289" r:id="rId8"/>
  </p:sldIdLst>
  <p:sldSz cx="12192000" cy="6858000"/>
  <p:notesSz cx="6858000" cy="9144000"/>
  <p:custDataLst>
    <p:tags r:id="rId14"/>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905"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 肖" initials="雄"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300"/>
    <a:srgbClr val="FF8607"/>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26" autoAdjust="0"/>
  </p:normalViewPr>
  <p:slideViewPr>
    <p:cSldViewPr snapToGrid="0" showGuides="1">
      <p:cViewPr>
        <p:scale>
          <a:sx n="100" d="100"/>
          <a:sy n="100" d="100"/>
        </p:scale>
        <p:origin x="-86" y="-355"/>
      </p:cViewPr>
      <p:guideLst>
        <p:guide orient="horz" pos="1905"/>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handoutMaster" Target="handoutMasters/handoutMaster1.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4" Type="http://schemas.openxmlformats.org/officeDocument/2006/relationships/tags" Target="tags/tag86.xml"/><Relationship Id="rId13" Type="http://schemas.openxmlformats.org/officeDocument/2006/relationships/commentAuthors" Target="commentAuthors.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7A0A60B7-6BA5-423C-83C9-D4DE0BDB07CB}"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299F55C8-C29F-49B9-8BBB-D2087107136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54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6807E58-AEC6-4EBD-BCC7-6F7880E4081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99F55C8-C29F-49B9-8BBB-D2087107136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microsoft.com/office/2007/relationships/hdphoto" Target="../media/image4.wdp"/><Relationship Id="rId5" Type="http://schemas.openxmlformats.org/officeDocument/2006/relationships/image" Target="../media/image3.png"/><Relationship Id="rId4" Type="http://schemas.openxmlformats.org/officeDocument/2006/relationships/tags" Target="../tags/tag4.xml"/><Relationship Id="rId3" Type="http://schemas.openxmlformats.org/officeDocument/2006/relationships/image" Target="../media/image2.jpeg"/><Relationship Id="rId2" Type="http://schemas.openxmlformats.org/officeDocument/2006/relationships/tags" Target="../tags/tag3.xml"/><Relationship Id="rId13" Type="http://schemas.openxmlformats.org/officeDocument/2006/relationships/image" Target="../media/image5.png"/><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5.png"/><Relationship Id="rId4" Type="http://schemas.openxmlformats.org/officeDocument/2006/relationships/tags" Target="../tags/tag17.xml"/><Relationship Id="rId3" Type="http://schemas.openxmlformats.org/officeDocument/2006/relationships/image" Target="../media/image6.png"/><Relationship Id="rId2" Type="http://schemas.openxmlformats.org/officeDocument/2006/relationships/tags" Target="../tags/tag16.xml"/><Relationship Id="rId13" Type="http://schemas.openxmlformats.org/officeDocument/2006/relationships/image" Target="../media/image8.png"/><Relationship Id="rId12" Type="http://schemas.openxmlformats.org/officeDocument/2006/relationships/tags" Target="../tags/tag23.xml"/><Relationship Id="rId11" Type="http://schemas.openxmlformats.org/officeDocument/2006/relationships/image" Target="../media/image7.png"/><Relationship Id="rId10" Type="http://schemas.openxmlformats.org/officeDocument/2006/relationships/tags" Target="../tags/tag22.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5.png"/><Relationship Id="rId7" Type="http://schemas.openxmlformats.org/officeDocument/2006/relationships/tags" Target="../tags/tag26.xml"/><Relationship Id="rId6" Type="http://schemas.microsoft.com/office/2007/relationships/hdphoto" Target="../media/image4.wdp"/><Relationship Id="rId5" Type="http://schemas.openxmlformats.org/officeDocument/2006/relationships/image" Target="../media/image3.png"/><Relationship Id="rId4" Type="http://schemas.openxmlformats.org/officeDocument/2006/relationships/tags" Target="../tags/tag25.xml"/><Relationship Id="rId3" Type="http://schemas.openxmlformats.org/officeDocument/2006/relationships/image" Target="../media/image9.jpeg"/><Relationship Id="rId2" Type="http://schemas.openxmlformats.org/officeDocument/2006/relationships/tags" Target="../tags/tag24.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microsoft.com/office/2007/relationships/hdphoto" Target="../media/image4.wdp"/><Relationship Id="rId8" Type="http://schemas.openxmlformats.org/officeDocument/2006/relationships/image" Target="../media/image3.png"/><Relationship Id="rId7" Type="http://schemas.openxmlformats.org/officeDocument/2006/relationships/tags" Target="../tags/tag66.xml"/><Relationship Id="rId6" Type="http://schemas.openxmlformats.org/officeDocument/2006/relationships/image" Target="../media/image5.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2.jpeg"/><Relationship Id="rId2" Type="http://schemas.openxmlformats.org/officeDocument/2006/relationships/tags" Target="../tags/tag63.xml"/><Relationship Id="rId10" Type="http://schemas.openxmlformats.org/officeDocument/2006/relationships/tags" Target="../tags/tag67.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图片 3" descr="D:\工作文件\临时素材\VCG211336652792.jpgVCG211336652792"/>
          <p:cNvPicPr>
            <a:picLocks noChangeAspect="1"/>
          </p:cNvPicPr>
          <p:nvPr userDrawn="1">
            <p:custDataLst>
              <p:tags r:id="rId2"/>
            </p:custDataLst>
          </p:nvPr>
        </p:nvPicPr>
        <p:blipFill>
          <a:blip r:embed="rId3"/>
          <a:srcRect/>
          <a:stretch>
            <a:fillRect/>
          </a:stretch>
        </p:blipFill>
        <p:spPr>
          <a:xfrm flipH="1">
            <a:off x="-635" y="0"/>
            <a:ext cx="12192635" cy="6889115"/>
          </a:xfrm>
          <a:prstGeom prst="rect">
            <a:avLst/>
          </a:prstGeom>
        </p:spPr>
      </p:pic>
      <p:pic>
        <p:nvPicPr>
          <p:cNvPr id="8" name="图片 7" descr="图层"/>
          <p:cNvPicPr>
            <a:picLocks noChangeAspect="1"/>
          </p:cNvPicPr>
          <p:nvPr userDrawn="1">
            <p:custDataLst>
              <p:tags r:id="rId4"/>
            </p:custDataLst>
          </p:nvPr>
        </p:nvPicPr>
        <p:blipFill>
          <a:blip r:embed="rId5">
            <a:extLst>
              <a:ext uri="{BEBA8EAE-BF5A-486C-A8C5-ECC9F3942E4B}">
                <a14:imgProps xmlns:a14="http://schemas.microsoft.com/office/drawing/2010/main">
                  <a14:imgLayer r:embed="rId6">
                    <a14:imgEffect>
                      <a14:colorTemperature colorTemp="11500"/>
                    </a14:imgEffect>
                  </a14:imgLayer>
                </a14:imgProps>
              </a:ext>
            </a:extLst>
          </a:blip>
          <a:stretch>
            <a:fillRect/>
          </a:stretch>
        </p:blipFill>
        <p:spPr>
          <a:xfrm flipH="1">
            <a:off x="8153400" y="1304845"/>
            <a:ext cx="2008505" cy="1400810"/>
          </a:xfrm>
          <a:prstGeom prst="rect">
            <a:avLst/>
          </a:prstGeom>
        </p:spPr>
      </p:pic>
      <p:sp>
        <p:nvSpPr>
          <p:cNvPr id="4" name="日期占位符 3"/>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3" name="标题 12"/>
          <p:cNvSpPr>
            <a:spLocks noGrp="1"/>
          </p:cNvSpPr>
          <p:nvPr>
            <p:ph type="ctrTitle"/>
            <p:custDataLst>
              <p:tags r:id="rId10"/>
            </p:custDataLst>
          </p:nvPr>
        </p:nvSpPr>
        <p:spPr>
          <a:xfrm>
            <a:off x="838200" y="1896745"/>
            <a:ext cx="10515600" cy="1438910"/>
          </a:xfrm>
        </p:spPr>
        <p:txBody>
          <a:bodyPr wrap="square" anchor="b">
            <a:normAutofit/>
          </a:bodyPr>
          <a:lstStyle>
            <a:lvl1pPr algn="l">
              <a:lnSpc>
                <a:spcPct val="100000"/>
              </a:lnSpc>
              <a:tabLst>
                <a:tab pos="1976120" algn="l"/>
              </a:tabLst>
              <a:defRPr sz="6000">
                <a:gradFill>
                  <a:gsLst>
                    <a:gs pos="67000">
                      <a:schemeClr val="accent2">
                        <a:lumMod val="50000"/>
                        <a:lumOff val="50000"/>
                      </a:schemeClr>
                    </a:gs>
                    <a:gs pos="0">
                      <a:srgbClr val="FFFFFF"/>
                    </a:gs>
                  </a:gsLst>
                  <a:lin ang="16800000" scaled="0"/>
                </a:gradFill>
              </a:defRPr>
            </a:lvl1pPr>
          </a:lstStyle>
          <a:p>
            <a:r>
              <a:rPr lang="zh-CN" altLang="en-US" dirty="0"/>
              <a:t>单击此处编辑母版标题样式</a:t>
            </a:r>
            <a:endParaRPr lang="zh-CN" altLang="en-US" dirty="0"/>
          </a:p>
        </p:txBody>
      </p:sp>
      <p:sp>
        <p:nvSpPr>
          <p:cNvPr id="14" name="副标题 13"/>
          <p:cNvSpPr>
            <a:spLocks noGrp="1"/>
          </p:cNvSpPr>
          <p:nvPr>
            <p:ph type="subTitle" idx="1" hasCustomPrompt="1"/>
            <p:custDataLst>
              <p:tags r:id="rId11"/>
            </p:custDataLst>
          </p:nvPr>
        </p:nvSpPr>
        <p:spPr>
          <a:xfrm>
            <a:off x="889000" y="3599815"/>
            <a:ext cx="10464800" cy="717550"/>
          </a:xfrm>
        </p:spPr>
        <p:txBody>
          <a:bodyPr wrap="square">
            <a:normAutofit/>
          </a:bodyPr>
          <a:lstStyle>
            <a:lvl1pPr marL="0" indent="0" algn="l">
              <a:lnSpc>
                <a:spcPct val="100000"/>
              </a:lnSpc>
              <a:buNone/>
              <a:defRPr sz="2400">
                <a:gradFill>
                  <a:gsLst>
                    <a:gs pos="67000">
                      <a:schemeClr val="accent2">
                        <a:lumMod val="50000"/>
                        <a:lumOff val="50000"/>
                      </a:schemeClr>
                    </a:gs>
                    <a:gs pos="0">
                      <a:srgbClr val="FFFFFF"/>
                    </a:gs>
                  </a:gsLst>
                  <a:lin ang="168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pic>
        <p:nvPicPr>
          <p:cNvPr id="15" name="图片 14" descr="组 4"/>
          <p:cNvPicPr>
            <a:picLocks noChangeAspect="1"/>
          </p:cNvPicPr>
          <p:nvPr userDrawn="1">
            <p:custDataLst>
              <p:tags r:id="rId12"/>
            </p:custDataLst>
          </p:nvPr>
        </p:nvPicPr>
        <p:blipFill>
          <a:blip r:embed="rId13"/>
          <a:stretch>
            <a:fillRect/>
          </a:stretch>
        </p:blipFill>
        <p:spPr>
          <a:xfrm>
            <a:off x="132715" y="887095"/>
            <a:ext cx="1976755" cy="11303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3" name="图片 2" descr="图层 4 拷贝 2"/>
          <p:cNvPicPr>
            <a:picLocks noChangeAspect="1"/>
          </p:cNvPicPr>
          <p:nvPr userDrawn="1">
            <p:custDataLst>
              <p:tags r:id="rId2"/>
            </p:custDataLst>
          </p:nvPr>
        </p:nvPicPr>
        <p:blipFill>
          <a:blip r:embed="rId3"/>
          <a:srcRect/>
          <a:stretch>
            <a:fillRect/>
          </a:stretch>
        </p:blipFill>
        <p:spPr>
          <a:xfrm flipH="1">
            <a:off x="0" y="3175"/>
            <a:ext cx="12185650" cy="6854825"/>
          </a:xfrm>
          <a:prstGeom prst="rect">
            <a:avLst/>
          </a:prstGeom>
        </p:spPr>
      </p:pic>
      <p:pic>
        <p:nvPicPr>
          <p:cNvPr id="4" name="图片 3" descr="组 4"/>
          <p:cNvPicPr>
            <a:picLocks noChangeAspect="1"/>
          </p:cNvPicPr>
          <p:nvPr userDrawn="1">
            <p:custDataLst>
              <p:tags r:id="rId4"/>
            </p:custDataLst>
          </p:nvPr>
        </p:nvPicPr>
        <p:blipFill>
          <a:blip r:embed="rId5"/>
          <a:stretch>
            <a:fillRect/>
          </a:stretch>
        </p:blipFill>
        <p:spPr>
          <a:xfrm>
            <a:off x="139065" y="209550"/>
            <a:ext cx="1935480" cy="1106805"/>
          </a:xfrm>
          <a:prstGeom prst="rect">
            <a:avLst/>
          </a:prstGeom>
        </p:spPr>
      </p:pic>
      <p:sp>
        <p:nvSpPr>
          <p:cNvPr id="2" name="标题 1"/>
          <p:cNvSpPr>
            <a:spLocks noGrp="1"/>
          </p:cNvSpPr>
          <p:nvPr>
            <p:ph type="title" hasCustomPrompt="1"/>
            <p:custDataLst>
              <p:tags r:id="rId6"/>
            </p:custDataLst>
          </p:nvPr>
        </p:nvSpPr>
        <p:spPr>
          <a:xfrm>
            <a:off x="4656000" y="723950"/>
            <a:ext cx="2880000" cy="1081088"/>
          </a:xfrm>
        </p:spPr>
        <p:txBody>
          <a:bodyPr wrap="square" anchor="b">
            <a:normAutofit/>
          </a:bodyPr>
          <a:lstStyle>
            <a:lvl1pPr algn="ctr">
              <a:defRPr sz="6000">
                <a:gradFill>
                  <a:gsLst>
                    <a:gs pos="67000">
                      <a:schemeClr val="accent2">
                        <a:lumMod val="50000"/>
                        <a:lumOff val="50000"/>
                      </a:schemeClr>
                    </a:gs>
                    <a:gs pos="0">
                      <a:srgbClr val="FFFFFF"/>
                    </a:gs>
                  </a:gsLst>
                  <a:lin ang="16800000" scaled="0"/>
                </a:gradFill>
              </a:defRPr>
            </a:lvl1pPr>
          </a:lstStyle>
          <a:p>
            <a:r>
              <a:rPr lang="zh-CN" altLang="en-US" dirty="0"/>
              <a:t>标题</a:t>
            </a:r>
            <a:endParaRPr lang="zh-CN" altLang="en-US" dirty="0"/>
          </a:p>
        </p:txBody>
      </p:sp>
      <p:sp>
        <p:nvSpPr>
          <p:cNvPr id="7" name="日期占位符 3"/>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8"/>
            </p:custDataLst>
          </p:nvPr>
        </p:nvSpPr>
        <p:spPr/>
        <p:txBody>
          <a:bodyPr/>
          <a:lstStyle/>
          <a:p>
            <a:endParaRPr lang="zh-CN" altLang="en-US"/>
          </a:p>
        </p:txBody>
      </p:sp>
      <p:sp>
        <p:nvSpPr>
          <p:cNvPr id="9" name="灯片编号占位符 5"/>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pic>
        <p:nvPicPr>
          <p:cNvPr id="5" name="图片 4" descr="4"/>
          <p:cNvPicPr>
            <a:picLocks noChangeAspect="1"/>
          </p:cNvPicPr>
          <p:nvPr userDrawn="1">
            <p:custDataLst>
              <p:tags r:id="rId10"/>
            </p:custDataLst>
          </p:nvPr>
        </p:nvPicPr>
        <p:blipFill>
          <a:blip r:embed="rId11"/>
          <a:srcRect/>
          <a:stretch>
            <a:fillRect/>
          </a:stretch>
        </p:blipFill>
        <p:spPr>
          <a:xfrm>
            <a:off x="0" y="4624070"/>
            <a:ext cx="3785235" cy="2233930"/>
          </a:xfrm>
          <a:prstGeom prst="rect">
            <a:avLst/>
          </a:prstGeom>
        </p:spPr>
      </p:pic>
      <p:pic>
        <p:nvPicPr>
          <p:cNvPr id="6" name="图片 5" descr="4"/>
          <p:cNvPicPr>
            <a:picLocks noChangeAspect="1"/>
          </p:cNvPicPr>
          <p:nvPr userDrawn="1">
            <p:custDataLst>
              <p:tags r:id="rId12"/>
            </p:custDataLst>
          </p:nvPr>
        </p:nvPicPr>
        <p:blipFill>
          <a:blip r:embed="rId13"/>
          <a:srcRect/>
          <a:stretch>
            <a:fillRect/>
          </a:stretch>
        </p:blipFill>
        <p:spPr>
          <a:xfrm>
            <a:off x="9237980" y="4624070"/>
            <a:ext cx="2954020" cy="223393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7" name="图片 6" descr="D:\工作文件\临时素材\VCG211336652792.jpgVCG211336652792"/>
          <p:cNvPicPr>
            <a:picLocks noChangeAspect="1"/>
          </p:cNvPicPr>
          <p:nvPr userDrawn="1">
            <p:custDataLst>
              <p:tags r:id="rId2"/>
            </p:custDataLst>
          </p:nvPr>
        </p:nvPicPr>
        <p:blipFill>
          <a:blip r:embed="rId3"/>
          <a:srcRect/>
          <a:stretch>
            <a:fillRect/>
          </a:stretch>
        </p:blipFill>
        <p:spPr>
          <a:xfrm>
            <a:off x="0" y="0"/>
            <a:ext cx="12191365" cy="6857365"/>
          </a:xfrm>
          <a:prstGeom prst="rect">
            <a:avLst/>
          </a:prstGeom>
        </p:spPr>
      </p:pic>
      <p:pic>
        <p:nvPicPr>
          <p:cNvPr id="9" name="图片 8" descr="图层"/>
          <p:cNvPicPr>
            <a:picLocks noChangeAspect="1"/>
          </p:cNvPicPr>
          <p:nvPr userDrawn="1">
            <p:custDataLst>
              <p:tags r:id="rId4"/>
            </p:custDataLst>
          </p:nvPr>
        </p:nvPicPr>
        <p:blipFill>
          <a:blip r:embed="rId5">
            <a:extLst>
              <a:ext uri="{BEBA8EAE-BF5A-486C-A8C5-ECC9F3942E4B}">
                <a14:imgProps xmlns:a14="http://schemas.microsoft.com/office/drawing/2010/main">
                  <a14:imgLayer r:embed="rId6">
                    <a14:imgEffect>
                      <a14:colorTemperature colorTemp="11500"/>
                    </a14:imgEffect>
                  </a14:imgLayer>
                </a14:imgProps>
              </a:ext>
            </a:extLst>
          </a:blip>
          <a:stretch>
            <a:fillRect/>
          </a:stretch>
        </p:blipFill>
        <p:spPr>
          <a:xfrm>
            <a:off x="2384425" y="4320540"/>
            <a:ext cx="2366645" cy="1650365"/>
          </a:xfrm>
          <a:prstGeom prst="rect">
            <a:avLst/>
          </a:prstGeom>
        </p:spPr>
      </p:pic>
      <p:pic>
        <p:nvPicPr>
          <p:cNvPr id="10" name="图片 9" descr="组 4"/>
          <p:cNvPicPr>
            <a:picLocks noChangeAspect="1"/>
          </p:cNvPicPr>
          <p:nvPr userDrawn="1">
            <p:custDataLst>
              <p:tags r:id="rId7"/>
            </p:custDataLst>
          </p:nvPr>
        </p:nvPicPr>
        <p:blipFill>
          <a:blip r:embed="rId8"/>
          <a:stretch>
            <a:fillRect/>
          </a:stretch>
        </p:blipFill>
        <p:spPr>
          <a:xfrm>
            <a:off x="9591040" y="0"/>
            <a:ext cx="1935480" cy="1106805"/>
          </a:xfrm>
          <a:prstGeom prst="rect">
            <a:avLst/>
          </a:prstGeom>
        </p:spPr>
      </p:pic>
      <p:sp>
        <p:nvSpPr>
          <p:cNvPr id="4" name="日期占位符 4"/>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10"/>
            </p:custDataLst>
          </p:nvPr>
        </p:nvSpPr>
        <p:spPr/>
        <p:txBody>
          <a:bodyPr/>
          <a:lstStyle/>
          <a:p>
            <a:endParaRPr lang="zh-CN" altLang="en-US"/>
          </a:p>
        </p:txBody>
      </p:sp>
      <p:sp>
        <p:nvSpPr>
          <p:cNvPr id="6" name="灯片编号占位符 6"/>
          <p:cNvSpPr>
            <a:spLocks noGrp="1"/>
          </p:cNvSpPr>
          <p:nvPr>
            <p:ph type="sldNum" sz="quarter" idx="12"/>
            <p:custDataLst>
              <p:tags r:id="rId11"/>
            </p:custDataLst>
          </p:nvPr>
        </p:nvSpPr>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title" hasCustomPrompt="1"/>
            <p:custDataLst>
              <p:tags r:id="rId12"/>
            </p:custDataLst>
          </p:nvPr>
        </p:nvSpPr>
        <p:spPr>
          <a:xfrm>
            <a:off x="3585210" y="3093720"/>
            <a:ext cx="7768590" cy="1016000"/>
          </a:xfrm>
        </p:spPr>
        <p:txBody>
          <a:bodyPr lIns="90000" tIns="46800" rIns="90000" bIns="46800" anchor="b" anchorCtr="0">
            <a:normAutofit/>
          </a:bodyPr>
          <a:lstStyle>
            <a:lvl1pPr algn="r">
              <a:defRPr sz="5400" b="1">
                <a:gradFill>
                  <a:gsLst>
                    <a:gs pos="67000">
                      <a:schemeClr val="accent2">
                        <a:lumMod val="50000"/>
                        <a:lumOff val="50000"/>
                      </a:schemeClr>
                    </a:gs>
                    <a:gs pos="0">
                      <a:srgbClr val="FFFFFF"/>
                    </a:gs>
                  </a:gsLst>
                  <a:lin ang="16800000" scaled="0"/>
                </a:gradFill>
              </a:defRPr>
            </a:lvl1pPr>
          </a:lstStyle>
          <a:p>
            <a:r>
              <a:rPr lang="zh-CN" altLang="en-US" dirty="0"/>
              <a:t>单击此处编辑标题</a:t>
            </a:r>
            <a:endParaRPr lang="zh-CN" altLang="en-US" dirty="0"/>
          </a:p>
        </p:txBody>
      </p:sp>
      <p:sp>
        <p:nvSpPr>
          <p:cNvPr id="3" name="文本占位符 2"/>
          <p:cNvSpPr>
            <a:spLocks noGrp="1"/>
          </p:cNvSpPr>
          <p:nvPr>
            <p:ph type="body" idx="13" hasCustomPrompt="1"/>
            <p:custDataLst>
              <p:tags r:id="rId13"/>
            </p:custDataLst>
          </p:nvPr>
        </p:nvSpPr>
        <p:spPr>
          <a:xfrm>
            <a:off x="3520440" y="1657350"/>
            <a:ext cx="7761605" cy="1341120"/>
          </a:xfrm>
        </p:spPr>
        <p:txBody>
          <a:bodyPr wrap="none" anchor="b" anchorCtr="0"/>
          <a:lstStyle>
            <a:lvl1pPr marL="0" indent="0" algn="r">
              <a:buNone/>
              <a:defRPr sz="6000" b="1">
                <a:gradFill>
                  <a:gsLst>
                    <a:gs pos="67000">
                      <a:schemeClr val="accent2">
                        <a:lumMod val="50000"/>
                        <a:lumOff val="50000"/>
                      </a:schemeClr>
                    </a:gs>
                    <a:gs pos="0">
                      <a:srgbClr val="FFFFFF"/>
                    </a:gs>
                  </a:gsLst>
                  <a:lin ang="16800000" scaled="0"/>
                </a:gradFill>
              </a:defRPr>
            </a:lvl1pPr>
          </a:lstStyle>
          <a:p>
            <a:pPr lvl="0"/>
            <a:r>
              <a:rPr lang="zh-CN" altLang="en-US" dirty="0"/>
              <a:t>节编号</a:t>
            </a:r>
            <a:endParaRPr lang="zh-CN" altLang="en-US" dirty="0"/>
          </a:p>
        </p:txBody>
      </p:sp>
      <p:sp>
        <p:nvSpPr>
          <p:cNvPr id="8" name="副标题 7"/>
          <p:cNvSpPr>
            <a:spLocks noGrp="1"/>
          </p:cNvSpPr>
          <p:nvPr>
            <p:ph type="subTitle" idx="1" hasCustomPrompt="1"/>
            <p:custDataLst>
              <p:tags r:id="rId14"/>
            </p:custDataLst>
          </p:nvPr>
        </p:nvSpPr>
        <p:spPr>
          <a:xfrm>
            <a:off x="3492500" y="4204970"/>
            <a:ext cx="7761605" cy="452755"/>
          </a:xfrm>
        </p:spPr>
        <p:txBody>
          <a:bodyPr wrap="square">
            <a:normAutofit/>
          </a:bodyPr>
          <a:lstStyle>
            <a:lvl1pPr marL="0" indent="0" algn="r">
              <a:lnSpc>
                <a:spcPct val="100000"/>
              </a:lnSpc>
              <a:buNone/>
              <a:defRPr sz="2000">
                <a:gradFill>
                  <a:gsLst>
                    <a:gs pos="67000">
                      <a:schemeClr val="accent2">
                        <a:lumMod val="50000"/>
                        <a:lumOff val="50000"/>
                      </a:schemeClr>
                    </a:gs>
                    <a:gs pos="0">
                      <a:srgbClr val="FFFFFF"/>
                    </a:gs>
                  </a:gsLst>
                  <a:lin ang="168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7" name="图片 3" descr="D:\工作文件\临时素材\VCG211336652792.jpgVCG211336652792"/>
          <p:cNvPicPr>
            <a:picLocks noChangeAspect="1"/>
          </p:cNvPicPr>
          <p:nvPr userDrawn="1">
            <p:custDataLst>
              <p:tags r:id="rId2"/>
            </p:custDataLst>
          </p:nvPr>
        </p:nvPicPr>
        <p:blipFill>
          <a:blip r:embed="rId3"/>
          <a:srcRect/>
          <a:stretch>
            <a:fillRect/>
          </a:stretch>
        </p:blipFill>
        <p:spPr>
          <a:xfrm flipH="1">
            <a:off x="635" y="-635"/>
            <a:ext cx="12191365" cy="6889115"/>
          </a:xfrm>
          <a:prstGeom prst="rect">
            <a:avLst/>
          </a:prstGeom>
        </p:spPr>
      </p:pic>
      <p:sp>
        <p:nvSpPr>
          <p:cNvPr id="13" name="标题 12"/>
          <p:cNvSpPr>
            <a:spLocks noGrp="1"/>
          </p:cNvSpPr>
          <p:nvPr>
            <p:ph type="ctrTitle"/>
            <p:custDataLst>
              <p:tags r:id="rId4"/>
            </p:custDataLst>
          </p:nvPr>
        </p:nvSpPr>
        <p:spPr>
          <a:xfrm>
            <a:off x="838200" y="1896745"/>
            <a:ext cx="10515600" cy="1438910"/>
          </a:xfrm>
        </p:spPr>
        <p:txBody>
          <a:bodyPr wrap="square" anchor="b">
            <a:normAutofit/>
          </a:bodyPr>
          <a:lstStyle>
            <a:lvl1pPr algn="l">
              <a:lnSpc>
                <a:spcPct val="100000"/>
              </a:lnSpc>
              <a:defRPr sz="6000">
                <a:gradFill>
                  <a:gsLst>
                    <a:gs pos="67000">
                      <a:schemeClr val="accent2">
                        <a:lumMod val="50000"/>
                        <a:lumOff val="50000"/>
                      </a:schemeClr>
                    </a:gs>
                    <a:gs pos="0">
                      <a:srgbClr val="FFFFFF"/>
                    </a:gs>
                  </a:gsLst>
                  <a:lin ang="16800000" scaled="0"/>
                </a:gradFill>
              </a:defRPr>
            </a:lvl1pPr>
          </a:lstStyle>
          <a:p>
            <a:r>
              <a:rPr lang="zh-CN" altLang="en-US" dirty="0"/>
              <a:t>单击此处编辑母版标题样式</a:t>
            </a:r>
            <a:endParaRPr lang="zh-CN" altLang="en-US" dirty="0"/>
          </a:p>
        </p:txBody>
      </p:sp>
      <p:pic>
        <p:nvPicPr>
          <p:cNvPr id="15" name="图片 14" descr="组 4"/>
          <p:cNvPicPr>
            <a:picLocks noChangeAspect="1"/>
          </p:cNvPicPr>
          <p:nvPr userDrawn="1">
            <p:custDataLst>
              <p:tags r:id="rId5"/>
            </p:custDataLst>
          </p:nvPr>
        </p:nvPicPr>
        <p:blipFill>
          <a:blip r:embed="rId6"/>
          <a:stretch>
            <a:fillRect/>
          </a:stretch>
        </p:blipFill>
        <p:spPr>
          <a:xfrm>
            <a:off x="132715" y="887095"/>
            <a:ext cx="1976755" cy="1130300"/>
          </a:xfrm>
          <a:prstGeom prst="rect">
            <a:avLst/>
          </a:prstGeom>
        </p:spPr>
      </p:pic>
      <p:pic>
        <p:nvPicPr>
          <p:cNvPr id="3" name="图片 2" descr="图层"/>
          <p:cNvPicPr>
            <a:picLocks noChangeAspect="1"/>
          </p:cNvPicPr>
          <p:nvPr userDrawn="1">
            <p:custDataLst>
              <p:tags r:id="rId7"/>
            </p:custDataLst>
          </p:nvPr>
        </p:nvPicPr>
        <p:blipFill>
          <a:blip r:embed="rId8">
            <a:extLst>
              <a:ext uri="{BEBA8EAE-BF5A-486C-A8C5-ECC9F3942E4B}">
                <a14:imgProps xmlns:a14="http://schemas.microsoft.com/office/drawing/2010/main">
                  <a14:imgLayer r:embed="rId9">
                    <a14:imgEffect>
                      <a14:colorTemperature colorTemp="11500"/>
                    </a14:imgEffect>
                  </a14:imgLayer>
                </a14:imgProps>
              </a:ext>
            </a:extLst>
          </a:blip>
          <a:stretch>
            <a:fillRect/>
          </a:stretch>
        </p:blipFill>
        <p:spPr>
          <a:xfrm flipH="1">
            <a:off x="8153400" y="1304845"/>
            <a:ext cx="2008505" cy="1400810"/>
          </a:xfrm>
          <a:prstGeom prst="rect">
            <a:avLst/>
          </a:prstGeom>
        </p:spPr>
      </p:pic>
      <p:sp>
        <p:nvSpPr>
          <p:cNvPr id="4" name="副标题 13"/>
          <p:cNvSpPr>
            <a:spLocks noGrp="1"/>
          </p:cNvSpPr>
          <p:nvPr>
            <p:ph type="subTitle" idx="1" hasCustomPrompt="1"/>
            <p:custDataLst>
              <p:tags r:id="rId10"/>
            </p:custDataLst>
          </p:nvPr>
        </p:nvSpPr>
        <p:spPr>
          <a:xfrm>
            <a:off x="889000" y="3599815"/>
            <a:ext cx="10464800" cy="717550"/>
          </a:xfrm>
        </p:spPr>
        <p:txBody>
          <a:bodyPr wrap="square">
            <a:normAutofit/>
          </a:bodyPr>
          <a:lstStyle>
            <a:lvl1pPr marL="0" indent="0" algn="l">
              <a:lnSpc>
                <a:spcPct val="100000"/>
              </a:lnSpc>
              <a:buNone/>
              <a:defRPr sz="2400">
                <a:gradFill>
                  <a:gsLst>
                    <a:gs pos="67000">
                      <a:schemeClr val="accent2">
                        <a:lumMod val="50000"/>
                        <a:lumOff val="50000"/>
                      </a:schemeClr>
                    </a:gs>
                    <a:gs pos="0">
                      <a:srgbClr val="FFFFFF"/>
                    </a:gs>
                  </a:gsLst>
                  <a:lin ang="168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tags" Target="../tags/tag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1" Type="http://schemas.openxmlformats.org/officeDocument/2006/relationships/theme" Target="../theme/theme3.xml"/><Relationship Id="rId20" Type="http://schemas.openxmlformats.org/officeDocument/2006/relationships/tags" Target="../tags/tag75.xml"/><Relationship Id="rId2" Type="http://schemas.openxmlformats.org/officeDocument/2006/relationships/slideLayout" Target="../slideLayouts/slideLayout15.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image" Target="../media/image10.png"/><Relationship Id="rId12" Type="http://schemas.openxmlformats.org/officeDocument/2006/relationships/tags" Target="../tags/tag68.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2F2F2"/>
        </a:solidFill>
        <a:effectLst/>
      </p:bgPr>
    </p:bg>
    <p:spTree>
      <p:nvGrpSpPr>
        <p:cNvPr id="1" name=""/>
        <p:cNvGrpSpPr/>
        <p:nvPr/>
      </p:nvGrpSpPr>
      <p:grpSpPr>
        <a:xfrm>
          <a:off x="0" y="0"/>
          <a:ext cx="0" cy="0"/>
          <a:chOff x="0" y="0"/>
          <a:chExt cx="0" cy="0"/>
        </a:xfrm>
      </p:grpSpPr>
      <p:sp>
        <p:nvSpPr>
          <p:cNvPr id="1026" name="矩形 6"/>
          <p:cNvSpPr>
            <a:spLocks noChangeArrowheads="1"/>
          </p:cNvSpPr>
          <p:nvPr userDrawn="1"/>
        </p:nvSpPr>
        <p:spPr bwMode="auto">
          <a:xfrm>
            <a:off x="0" y="6338888"/>
            <a:ext cx="574675" cy="519112"/>
          </a:xfrm>
          <a:prstGeom prst="rect">
            <a:avLst/>
          </a:prstGeom>
          <a:solidFill>
            <a:srgbClr val="FF93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FFFFFF"/>
              </a:solidFill>
              <a:latin typeface="+mn-lt"/>
              <a:ea typeface="+mn-ea"/>
              <a:sym typeface="宋体" panose="02010600030101010101" pitchFamily="2" charset="-122"/>
            </a:endParaRPr>
          </a:p>
        </p:txBody>
      </p:sp>
      <p:sp>
        <p:nvSpPr>
          <p:cNvPr id="1027" name="矩形 9"/>
          <p:cNvSpPr>
            <a:spLocks noChangeArrowheads="1"/>
          </p:cNvSpPr>
          <p:nvPr userDrawn="1"/>
        </p:nvSpPr>
        <p:spPr bwMode="auto">
          <a:xfrm>
            <a:off x="574675" y="6338888"/>
            <a:ext cx="11617325" cy="519112"/>
          </a:xfrm>
          <a:prstGeom prst="rect">
            <a:avLst/>
          </a:prstGeom>
          <a:solidFill>
            <a:srgbClr val="595959"/>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FFFFFF"/>
              </a:solidFill>
              <a:latin typeface="+mn-lt"/>
              <a:ea typeface="+mn-ea"/>
              <a:sym typeface="宋体" panose="02010600030101010101" pitchFamily="2" charset="-122"/>
            </a:endParaRPr>
          </a:p>
        </p:txBody>
      </p:sp>
      <p:sp>
        <p:nvSpPr>
          <p:cNvPr id="1028" name="燕尾形 10"/>
          <p:cNvSpPr>
            <a:spLocks noChangeArrowheads="1"/>
          </p:cNvSpPr>
          <p:nvPr userDrawn="1"/>
        </p:nvSpPr>
        <p:spPr bwMode="auto">
          <a:xfrm>
            <a:off x="193675" y="6475413"/>
            <a:ext cx="187325" cy="246062"/>
          </a:xfrm>
          <a:prstGeom prst="chevron">
            <a:avLst>
              <a:gd name="adj" fmla="val 50000"/>
            </a:avLst>
          </a:prstGeom>
          <a:solidFill>
            <a:schemeClr val="bg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latin typeface="+mn-lt"/>
              <a:ea typeface="+mn-ea"/>
              <a:sym typeface="宋体" panose="02010600030101010101" pitchFamily="2" charset="-122"/>
            </a:endParaRPr>
          </a:p>
        </p:txBody>
      </p:sp>
      <p:sp>
        <p:nvSpPr>
          <p:cNvPr id="1029" name="椭圆 11"/>
          <p:cNvSpPr>
            <a:spLocks noChangeArrowheads="1"/>
          </p:cNvSpPr>
          <p:nvPr userDrawn="1"/>
        </p:nvSpPr>
        <p:spPr bwMode="auto">
          <a:xfrm>
            <a:off x="11356975" y="6438900"/>
            <a:ext cx="360363" cy="360363"/>
          </a:xfrm>
          <a:prstGeom prst="ellipse">
            <a:avLst/>
          </a:prstGeom>
          <a:solidFill>
            <a:srgbClr val="FFFFFF">
              <a:alpha val="34117"/>
            </a:srgbClr>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b="1" i="1">
              <a:solidFill>
                <a:srgbClr val="FFFFFF"/>
              </a:solidFill>
              <a:latin typeface="+mn-lt"/>
              <a:ea typeface="+mn-ea"/>
              <a:sym typeface="微软雅黑" panose="020B0503020204020204" pitchFamily="34" charset="-122"/>
            </a:endParaRPr>
          </a:p>
        </p:txBody>
      </p:sp>
      <p:sp>
        <p:nvSpPr>
          <p:cNvPr id="1030" name="TextBox 15"/>
          <p:cNvSpPr>
            <a:spLocks noChangeArrowheads="1"/>
          </p:cNvSpPr>
          <p:nvPr userDrawn="1"/>
        </p:nvSpPr>
        <p:spPr bwMode="auto">
          <a:xfrm>
            <a:off x="11210925" y="6450013"/>
            <a:ext cx="650875" cy="33718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fld id="{57AECB99-549C-40FD-9387-C7FEBD52968D}" type="slidenum">
              <a:rPr lang="zh-CN" altLang="en-US" sz="1600" smtClean="0">
                <a:solidFill>
                  <a:srgbClr val="FFFFFF"/>
                </a:solidFill>
                <a:latin typeface="+mn-lt"/>
                <a:ea typeface="+mn-ea"/>
                <a:cs typeface="Arial Unicode MS" panose="020B0604020202020204" pitchFamily="34" charset="-122"/>
                <a:sym typeface="Arial Unicode MS" panose="020B0604020202020204" pitchFamily="34" charset="-122"/>
              </a:rPr>
            </a:fld>
            <a:r>
              <a:rPr lang="zh-CN" altLang="en-US" sz="1600">
                <a:solidFill>
                  <a:srgbClr val="FFFFFF"/>
                </a:solidFill>
                <a:latin typeface="+mn-lt"/>
                <a:ea typeface="+mn-ea"/>
                <a:cs typeface="Arial Unicode MS" panose="020B0604020202020204" pitchFamily="34" charset="-122"/>
                <a:sym typeface="Arial Unicode MS" panose="020B0604020202020204" pitchFamily="34" charset="-122"/>
              </a:rPr>
              <a:t> </a:t>
            </a:r>
            <a:endParaRPr lang="zh-CN" altLang="en-US" sz="1600">
              <a:solidFill>
                <a:srgbClr val="FFFFFF"/>
              </a:solidFill>
              <a:latin typeface="+mn-lt"/>
              <a:ea typeface="+mn-ea"/>
              <a:cs typeface="Arial Unicode MS" panose="020B0604020202020204" pitchFamily="34" charset="-122"/>
              <a:sym typeface="Arial Unicode MS" panose="020B0604020202020204" pitchFamily="34" charset="-122"/>
            </a:endParaRPr>
          </a:p>
        </p:txBody>
      </p:sp>
      <p:sp>
        <p:nvSpPr>
          <p:cNvPr id="1031" name="任意多边形 7"/>
          <p:cNvSpPr>
            <a:spLocks noChangeArrowheads="1"/>
          </p:cNvSpPr>
          <p:nvPr userDrawn="1"/>
        </p:nvSpPr>
        <p:spPr bwMode="auto">
          <a:xfrm>
            <a:off x="574675" y="201613"/>
            <a:ext cx="863600" cy="863600"/>
          </a:xfrm>
          <a:custGeom>
            <a:avLst/>
            <a:gdLst>
              <a:gd name="T0" fmla="*/ 0 w 864000"/>
              <a:gd name="T1" fmla="*/ 0 h 864000"/>
              <a:gd name="T2" fmla="*/ 857622 w 864000"/>
              <a:gd name="T3" fmla="*/ 0 h 864000"/>
              <a:gd name="T4" fmla="*/ 857622 w 864000"/>
              <a:gd name="T5" fmla="*/ 259804 h 864000"/>
              <a:gd name="T6" fmla="*/ 745463 w 864000"/>
              <a:gd name="T7" fmla="*/ 259804 h 864000"/>
              <a:gd name="T8" fmla="*/ 745463 w 864000"/>
              <a:gd name="T9" fmla="*/ 112161 h 864000"/>
              <a:gd name="T10" fmla="*/ 112161 w 864000"/>
              <a:gd name="T11" fmla="*/ 112161 h 864000"/>
              <a:gd name="T12" fmla="*/ 112161 w 864000"/>
              <a:gd name="T13" fmla="*/ 745463 h 864000"/>
              <a:gd name="T14" fmla="*/ 244859 w 864000"/>
              <a:gd name="T15" fmla="*/ 745463 h 864000"/>
              <a:gd name="T16" fmla="*/ 244859 w 864000"/>
              <a:gd name="T17" fmla="*/ 857622 h 864000"/>
              <a:gd name="T18" fmla="*/ 0 w 864000"/>
              <a:gd name="T19" fmla="*/ 857622 h 864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4000"/>
              <a:gd name="T31" fmla="*/ 0 h 864000"/>
              <a:gd name="T32" fmla="*/ 864000 w 864000"/>
              <a:gd name="T33" fmla="*/ 864000 h 864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lnTo>
                  <a:pt x="0" y="0"/>
                </a:lnTo>
                <a:close/>
              </a:path>
            </a:pathLst>
          </a:custGeom>
          <a:solidFill>
            <a:srgbClr val="FF9300"/>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latin typeface="+mn-lt"/>
              <a:ea typeface="+mn-ea"/>
            </a:endParaRPr>
          </a:p>
        </p:txBody>
      </p:sp>
      <p:sp>
        <p:nvSpPr>
          <p:cNvPr id="6" name="文本框 5"/>
          <p:cNvSpPr txBox="1"/>
          <p:nvPr userDrawn="1"/>
        </p:nvSpPr>
        <p:spPr>
          <a:xfrm>
            <a:off x="9638665" y="219710"/>
            <a:ext cx="2499995" cy="475615"/>
          </a:xfrm>
          <a:prstGeom prst="rect">
            <a:avLst/>
          </a:prstGeom>
          <a:noFill/>
        </p:spPr>
        <p:txBody>
          <a:bodyPr wrap="square" rtlCol="0">
            <a:spAutoFit/>
          </a:bodyPr>
          <a:p>
            <a:r>
              <a:rPr lang="zh-CN" altLang="en-US">
                <a:solidFill>
                  <a:srgbClr val="00249C"/>
                </a:solidFill>
                <a:latin typeface="+mn-lt"/>
                <a:ea typeface="+mn-ea"/>
                <a:sym typeface="方正兰亭黑简体" panose="02000000000000000000" charset="-122"/>
              </a:rPr>
              <a:t>重庆安全技术职业学院</a:t>
            </a:r>
            <a:endParaRPr lang="zh-CN" altLang="en-US">
              <a:solidFill>
                <a:srgbClr val="00249C"/>
              </a:solidFill>
              <a:latin typeface="+mn-lt"/>
              <a:ea typeface="+mn-ea"/>
              <a:sym typeface="方正兰亭黑简体" panose="02000000000000000000" charset="-122"/>
            </a:endParaRPr>
          </a:p>
          <a:p>
            <a:r>
              <a:rPr lang="en-US" altLang="zh-CN" sz="700">
                <a:solidFill>
                  <a:srgbClr val="00249C"/>
                </a:solidFill>
                <a:latin typeface="+mn-lt"/>
                <a:ea typeface="+mn-ea"/>
                <a:cs typeface="Times New Roman" panose="02020603050405020304" charset="0"/>
                <a:sym typeface="方正兰亭黑简体" panose="02000000000000000000" charset="-122"/>
              </a:rPr>
              <a:t>    Chongqing   Vocational  Institute  of   Safety  &amp;  Technology</a:t>
            </a:r>
            <a:endParaRPr lang="en-US" altLang="zh-CN" sz="700">
              <a:solidFill>
                <a:srgbClr val="00249C"/>
              </a:solidFill>
              <a:latin typeface="+mn-lt"/>
              <a:ea typeface="+mn-ea"/>
              <a:cs typeface="Times New Roman" panose="02020603050405020304" charset="0"/>
              <a:sym typeface="方正兰亭黑简体" panose="02000000000000000000" charset="-122"/>
            </a:endParaRPr>
          </a:p>
        </p:txBody>
      </p:sp>
      <p:pic>
        <p:nvPicPr>
          <p:cNvPr id="10" name="图片 9"/>
          <p:cNvPicPr>
            <a:picLocks noChangeAspect="1"/>
          </p:cNvPicPr>
          <p:nvPr userDrawn="1">
            <p:custDataLst>
              <p:tags r:id="rId13"/>
            </p:custDataLst>
          </p:nvPr>
        </p:nvPicPr>
        <p:blipFill>
          <a:blip r:embed="rId14"/>
          <a:stretch>
            <a:fillRect/>
          </a:stretch>
        </p:blipFill>
        <p:spPr>
          <a:xfrm>
            <a:off x="8946515" y="76200"/>
            <a:ext cx="791547" cy="792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2F2F2"/>
        </a:solidFill>
        <a:effectLst/>
      </p:bgPr>
    </p:bg>
    <p:spTree>
      <p:nvGrpSpPr>
        <p:cNvPr id="1" name=""/>
        <p:cNvGrpSpPr/>
        <p:nvPr/>
      </p:nvGrpSpPr>
      <p:grpSpPr>
        <a:xfrm>
          <a:off x="0" y="0"/>
          <a:ext cx="0" cy="0"/>
          <a:chOff x="0" y="0"/>
          <a:chExt cx="0" cy="0"/>
        </a:xfrm>
      </p:grpSpPr>
      <p:sp>
        <p:nvSpPr>
          <p:cNvPr id="1026" name="矩形 6"/>
          <p:cNvSpPr>
            <a:spLocks noChangeArrowheads="1"/>
          </p:cNvSpPr>
          <p:nvPr userDrawn="1"/>
        </p:nvSpPr>
        <p:spPr bwMode="auto">
          <a:xfrm>
            <a:off x="0" y="6338888"/>
            <a:ext cx="574675" cy="519112"/>
          </a:xfrm>
          <a:prstGeom prst="rect">
            <a:avLst/>
          </a:prstGeom>
          <a:solidFill>
            <a:srgbClr val="FF93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mn-lt"/>
              <a:ea typeface="+mn-ea"/>
              <a:sym typeface="宋体" panose="02010600030101010101" pitchFamily="2" charset="-122"/>
            </a:endParaRPr>
          </a:p>
        </p:txBody>
      </p:sp>
      <p:sp>
        <p:nvSpPr>
          <p:cNvPr id="1027" name="矩形 9"/>
          <p:cNvSpPr>
            <a:spLocks noChangeArrowheads="1"/>
          </p:cNvSpPr>
          <p:nvPr userDrawn="1"/>
        </p:nvSpPr>
        <p:spPr bwMode="auto">
          <a:xfrm>
            <a:off x="574675" y="6338888"/>
            <a:ext cx="11617325" cy="519112"/>
          </a:xfrm>
          <a:prstGeom prst="rect">
            <a:avLst/>
          </a:prstGeom>
          <a:solidFill>
            <a:srgbClr val="595959"/>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mn-lt"/>
              <a:ea typeface="+mn-ea"/>
              <a:sym typeface="宋体" panose="02010600030101010101" pitchFamily="2" charset="-122"/>
            </a:endParaRPr>
          </a:p>
        </p:txBody>
      </p:sp>
      <p:sp>
        <p:nvSpPr>
          <p:cNvPr id="1028" name="燕尾形 10"/>
          <p:cNvSpPr>
            <a:spLocks noChangeArrowheads="1"/>
          </p:cNvSpPr>
          <p:nvPr userDrawn="1"/>
        </p:nvSpPr>
        <p:spPr bwMode="auto">
          <a:xfrm>
            <a:off x="193675" y="6475413"/>
            <a:ext cx="187325" cy="246062"/>
          </a:xfrm>
          <a:prstGeom prst="chevron">
            <a:avLst>
              <a:gd name="adj" fmla="val 50000"/>
            </a:avLst>
          </a:prstGeom>
          <a:solidFill>
            <a:schemeClr val="bg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mn-lt"/>
              <a:ea typeface="+mn-ea"/>
              <a:sym typeface="宋体" panose="02010600030101010101" pitchFamily="2" charset="-122"/>
            </a:endParaRPr>
          </a:p>
        </p:txBody>
      </p:sp>
      <p:sp>
        <p:nvSpPr>
          <p:cNvPr id="1029" name="椭圆 11"/>
          <p:cNvSpPr>
            <a:spLocks noChangeArrowheads="1"/>
          </p:cNvSpPr>
          <p:nvPr userDrawn="1"/>
        </p:nvSpPr>
        <p:spPr bwMode="auto">
          <a:xfrm>
            <a:off x="11356975" y="6438900"/>
            <a:ext cx="360363" cy="360363"/>
          </a:xfrm>
          <a:prstGeom prst="ellipse">
            <a:avLst/>
          </a:prstGeom>
          <a:solidFill>
            <a:srgbClr val="FFFFFF">
              <a:alpha val="34117"/>
            </a:srgbClr>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b="1" i="1">
              <a:solidFill>
                <a:srgbClr val="FFFFFF"/>
              </a:solidFill>
              <a:latin typeface="+mn-lt"/>
              <a:ea typeface="+mn-ea"/>
              <a:sym typeface="微软雅黑" panose="020B0503020204020204" pitchFamily="34" charset="-122"/>
            </a:endParaRPr>
          </a:p>
        </p:txBody>
      </p:sp>
      <p:sp>
        <p:nvSpPr>
          <p:cNvPr id="1030" name="TextBox 15"/>
          <p:cNvSpPr>
            <a:spLocks noChangeArrowheads="1"/>
          </p:cNvSpPr>
          <p:nvPr userDrawn="1"/>
        </p:nvSpPr>
        <p:spPr bwMode="auto">
          <a:xfrm>
            <a:off x="11210925" y="6450013"/>
            <a:ext cx="650875" cy="33718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fld id="{57AECB99-549C-40FD-9387-C7FEBD52968D}" type="slidenum">
              <a:rPr lang="zh-CN" altLang="en-US" sz="1600" smtClean="0">
                <a:solidFill>
                  <a:srgbClr val="FFFFFF"/>
                </a:solidFill>
                <a:latin typeface="+mn-lt"/>
                <a:ea typeface="+mn-ea"/>
                <a:cs typeface="Arial Unicode MS" panose="020B0604020202020204" pitchFamily="34" charset="-122"/>
                <a:sym typeface="Arial Unicode MS" panose="020B0604020202020204" pitchFamily="34" charset="-122"/>
              </a:rPr>
            </a:fld>
            <a:r>
              <a:rPr lang="zh-CN" altLang="en-US" sz="1600">
                <a:solidFill>
                  <a:srgbClr val="FFFFFF"/>
                </a:solidFill>
                <a:latin typeface="+mn-lt"/>
                <a:ea typeface="+mn-ea"/>
                <a:cs typeface="Arial Unicode MS" panose="020B0604020202020204" pitchFamily="34" charset="-122"/>
                <a:sym typeface="Arial Unicode MS" panose="020B0604020202020204" pitchFamily="34" charset="-122"/>
              </a:rPr>
              <a:t> </a:t>
            </a:r>
            <a:endParaRPr lang="zh-CN" altLang="en-US" sz="1600">
              <a:solidFill>
                <a:srgbClr val="FFFFFF"/>
              </a:solidFill>
              <a:latin typeface="+mn-lt"/>
              <a:ea typeface="+mn-ea"/>
              <a:cs typeface="Arial Unicode MS" panose="020B0604020202020204" pitchFamily="34" charset="-122"/>
              <a:sym typeface="Arial Unicode MS" panose="020B0604020202020204" pitchFamily="34" charset="-122"/>
            </a:endParaRPr>
          </a:p>
        </p:txBody>
      </p:sp>
      <p:sp>
        <p:nvSpPr>
          <p:cNvPr id="1031" name="任意多边形 7"/>
          <p:cNvSpPr>
            <a:spLocks noChangeArrowheads="1"/>
          </p:cNvSpPr>
          <p:nvPr userDrawn="1"/>
        </p:nvSpPr>
        <p:spPr bwMode="auto">
          <a:xfrm>
            <a:off x="574675" y="201613"/>
            <a:ext cx="863600" cy="863600"/>
          </a:xfrm>
          <a:custGeom>
            <a:avLst/>
            <a:gdLst>
              <a:gd name="T0" fmla="*/ 0 w 864000"/>
              <a:gd name="T1" fmla="*/ 0 h 864000"/>
              <a:gd name="T2" fmla="*/ 857622 w 864000"/>
              <a:gd name="T3" fmla="*/ 0 h 864000"/>
              <a:gd name="T4" fmla="*/ 857622 w 864000"/>
              <a:gd name="T5" fmla="*/ 259804 h 864000"/>
              <a:gd name="T6" fmla="*/ 745463 w 864000"/>
              <a:gd name="T7" fmla="*/ 259804 h 864000"/>
              <a:gd name="T8" fmla="*/ 745463 w 864000"/>
              <a:gd name="T9" fmla="*/ 112161 h 864000"/>
              <a:gd name="T10" fmla="*/ 112161 w 864000"/>
              <a:gd name="T11" fmla="*/ 112161 h 864000"/>
              <a:gd name="T12" fmla="*/ 112161 w 864000"/>
              <a:gd name="T13" fmla="*/ 745463 h 864000"/>
              <a:gd name="T14" fmla="*/ 244859 w 864000"/>
              <a:gd name="T15" fmla="*/ 745463 h 864000"/>
              <a:gd name="T16" fmla="*/ 244859 w 864000"/>
              <a:gd name="T17" fmla="*/ 857622 h 864000"/>
              <a:gd name="T18" fmla="*/ 0 w 864000"/>
              <a:gd name="T19" fmla="*/ 857622 h 864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4000"/>
              <a:gd name="T31" fmla="*/ 0 h 864000"/>
              <a:gd name="T32" fmla="*/ 864000 w 864000"/>
              <a:gd name="T33" fmla="*/ 864000 h 864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4000" h="864000">
                <a:moveTo>
                  <a:pt x="0" y="0"/>
                </a:moveTo>
                <a:lnTo>
                  <a:pt x="864000" y="0"/>
                </a:lnTo>
                <a:lnTo>
                  <a:pt x="864000" y="261737"/>
                </a:lnTo>
                <a:lnTo>
                  <a:pt x="751007" y="261737"/>
                </a:lnTo>
                <a:lnTo>
                  <a:pt x="751007" y="112993"/>
                </a:lnTo>
                <a:lnTo>
                  <a:pt x="112993" y="112993"/>
                </a:lnTo>
                <a:lnTo>
                  <a:pt x="112993" y="751007"/>
                </a:lnTo>
                <a:lnTo>
                  <a:pt x="246681" y="751007"/>
                </a:lnTo>
                <a:lnTo>
                  <a:pt x="246681" y="864000"/>
                </a:lnTo>
                <a:lnTo>
                  <a:pt x="0" y="864000"/>
                </a:lnTo>
                <a:lnTo>
                  <a:pt x="0" y="0"/>
                </a:lnTo>
                <a:close/>
              </a:path>
            </a:pathLst>
          </a:custGeom>
          <a:solidFill>
            <a:srgbClr val="FF9300"/>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sz="1800">
              <a:latin typeface="+mn-lt"/>
              <a:ea typeface="+mn-ea"/>
            </a:endParaRPr>
          </a:p>
        </p:txBody>
      </p:sp>
      <p:sp>
        <p:nvSpPr>
          <p:cNvPr id="6" name="文本框 5"/>
          <p:cNvSpPr txBox="1"/>
          <p:nvPr userDrawn="1"/>
        </p:nvSpPr>
        <p:spPr>
          <a:xfrm>
            <a:off x="9638665" y="219710"/>
            <a:ext cx="2499995" cy="475615"/>
          </a:xfrm>
          <a:prstGeom prst="rect">
            <a:avLst/>
          </a:prstGeom>
          <a:noFill/>
        </p:spPr>
        <p:txBody>
          <a:bodyPr wrap="square" rtlCol="0">
            <a:spAutoFit/>
          </a:bodyPr>
          <a:p>
            <a:r>
              <a:rPr lang="zh-CN" altLang="en-US" sz="1800">
                <a:solidFill>
                  <a:srgbClr val="00249C"/>
                </a:solidFill>
                <a:latin typeface="+mn-lt"/>
                <a:ea typeface="+mn-ea"/>
                <a:sym typeface="方正兰亭黑简体" panose="02000000000000000000" charset="-122"/>
              </a:rPr>
              <a:t>重庆安全技术职业学院</a:t>
            </a:r>
            <a:endParaRPr lang="zh-CN" altLang="en-US" sz="1800">
              <a:solidFill>
                <a:srgbClr val="00249C"/>
              </a:solidFill>
              <a:latin typeface="+mn-lt"/>
              <a:ea typeface="+mn-ea"/>
              <a:sym typeface="方正兰亭黑简体" panose="02000000000000000000" charset="-122"/>
            </a:endParaRPr>
          </a:p>
          <a:p>
            <a:r>
              <a:rPr lang="en-US" altLang="zh-CN" sz="700">
                <a:solidFill>
                  <a:srgbClr val="00249C"/>
                </a:solidFill>
                <a:latin typeface="+mn-lt"/>
                <a:ea typeface="+mn-ea"/>
                <a:cs typeface="Times New Roman" panose="02020603050405020304" charset="0"/>
                <a:sym typeface="方正兰亭黑简体" panose="02000000000000000000" charset="-122"/>
              </a:rPr>
              <a:t>    Chongqing   Vocational  Institute  of   Safety  &amp;  Technology</a:t>
            </a:r>
            <a:endParaRPr lang="en-US" altLang="zh-CN" sz="700">
              <a:solidFill>
                <a:srgbClr val="00249C"/>
              </a:solidFill>
              <a:latin typeface="+mn-lt"/>
              <a:ea typeface="+mn-ea"/>
              <a:cs typeface="Times New Roman" panose="02020603050405020304" charset="0"/>
              <a:sym typeface="方正兰亭黑简体" panose="02000000000000000000" charset="-122"/>
            </a:endParaRPr>
          </a:p>
        </p:txBody>
      </p:sp>
      <p:pic>
        <p:nvPicPr>
          <p:cNvPr id="10" name="图片 9"/>
          <p:cNvPicPr>
            <a:picLocks noChangeAspect="1"/>
          </p:cNvPicPr>
          <p:nvPr userDrawn="1">
            <p:custDataLst>
              <p:tags r:id="rId2"/>
            </p:custDataLst>
          </p:nvPr>
        </p:nvPicPr>
        <p:blipFill>
          <a:blip r:embed="rId3"/>
          <a:stretch>
            <a:fillRect/>
          </a:stretch>
        </p:blipFill>
        <p:spPr>
          <a:xfrm>
            <a:off x="8946515" y="76200"/>
            <a:ext cx="791547" cy="792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2" r:id="rId1"/>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9" name="图片 8" descr="1"/>
          <p:cNvPicPr>
            <a:picLocks noChangeAspect="1"/>
          </p:cNvPicPr>
          <p:nvPr userDrawn="1">
            <p:custDataLst>
              <p:tags r:id="rId12"/>
            </p:custDataLst>
          </p:nvPr>
        </p:nvPicPr>
        <p:blipFill>
          <a:blip r:embed="rId13"/>
          <a:srcRect l="57411" t="73750" r="5708"/>
          <a:stretch>
            <a:fillRect/>
          </a:stretch>
        </p:blipFill>
        <p:spPr>
          <a:xfrm>
            <a:off x="1879600" y="6353175"/>
            <a:ext cx="10312400" cy="504825"/>
          </a:xfrm>
          <a:prstGeom prst="rect">
            <a:avLst/>
          </a:prstGeom>
        </p:spPr>
      </p:pic>
      <p:pic>
        <p:nvPicPr>
          <p:cNvPr id="11" name="图片 10" descr="1"/>
          <p:cNvPicPr>
            <a:picLocks noChangeAspect="1"/>
          </p:cNvPicPr>
          <p:nvPr userDrawn="1">
            <p:custDataLst>
              <p:tags r:id="rId14"/>
            </p:custDataLst>
          </p:nvPr>
        </p:nvPicPr>
        <p:blipFill>
          <a:blip r:embed="rId13"/>
          <a:srcRect l="57411" t="73750" r="5708"/>
          <a:stretch>
            <a:fillRect/>
          </a:stretch>
        </p:blipFill>
        <p:spPr>
          <a:xfrm flipH="1">
            <a:off x="0" y="6353175"/>
            <a:ext cx="10260965" cy="504825"/>
          </a:xfrm>
          <a:prstGeom prst="rect">
            <a:avLst/>
          </a:prstGeom>
        </p:spPr>
      </p:pic>
      <p:sp>
        <p:nvSpPr>
          <p:cNvPr id="2" name="标题占位符 1"/>
          <p:cNvSpPr>
            <a:spLocks noGrp="1"/>
          </p:cNvSpPr>
          <p:nvPr>
            <p:ph type="title"/>
            <p:custDataLst>
              <p:tags r:id="rId15"/>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7"/>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eaLnBrk="1" fontAlgn="auto" hangingPunct="1"/>
            <a:endParaRPr lang="zh-CN" altLang="en-US" sz="1800"/>
          </a:p>
        </p:txBody>
      </p:sp>
    </p:spTree>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4.xml"/><Relationship Id="rId4" Type="http://schemas.openxmlformats.org/officeDocument/2006/relationships/tags" Target="../tags/tag78.xml"/><Relationship Id="rId3" Type="http://schemas.openxmlformats.org/officeDocument/2006/relationships/image" Target="../media/image11.png"/><Relationship Id="rId2" Type="http://schemas.openxmlformats.org/officeDocument/2006/relationships/tags" Target="../tags/tag77.xml"/><Relationship Id="rId1" Type="http://schemas.openxmlformats.org/officeDocument/2006/relationships/tags" Target="../tags/tag76.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5.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image" Target="../media/image12.png"/><Relationship Id="rId2" Type="http://schemas.openxmlformats.org/officeDocument/2006/relationships/tags" Target="../tags/tag80.xml"/><Relationship Id="rId1" Type="http://schemas.openxmlformats.org/officeDocument/2006/relationships/tags" Target="../tags/tag79.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4.xml"/><Relationship Id="rId4" Type="http://schemas.openxmlformats.org/officeDocument/2006/relationships/tags" Target="../tags/tag85.xml"/><Relationship Id="rId3" Type="http://schemas.openxmlformats.org/officeDocument/2006/relationships/image" Target="../media/image11.png"/><Relationship Id="rId2" Type="http://schemas.openxmlformats.org/officeDocument/2006/relationships/tags" Target="../tags/tag84.xml"/><Relationship Id="rId1" Type="http://schemas.openxmlformats.org/officeDocument/2006/relationships/tags" Target="../tags/tag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p:cNvSpPr>
            <a:spLocks noGrp="1"/>
          </p:cNvSpPr>
          <p:nvPr>
            <p:ph type="ctrTitle"/>
            <p:custDataLst>
              <p:tags r:id="rId1"/>
            </p:custDataLst>
          </p:nvPr>
        </p:nvSpPr>
        <p:spPr>
          <a:xfrm>
            <a:off x="2528570" y="2078990"/>
            <a:ext cx="6024880" cy="1438910"/>
          </a:xfrm>
        </p:spPr>
        <p:txBody>
          <a:bodyPr/>
          <a:lstStyle/>
          <a:p>
            <a:pPr marL="0" indent="0" algn="l">
              <a:lnSpc>
                <a:spcPct val="100000"/>
              </a:lnSpc>
              <a:spcBef>
                <a:spcPts val="0"/>
              </a:spcBef>
              <a:spcAft>
                <a:spcPts val="0"/>
              </a:spcAft>
              <a:buSzPct val="100000"/>
            </a:pPr>
            <a:r>
              <a:rPr lang="zh-CN" altLang="en-US">
                <a:sym typeface="+mn-ea"/>
              </a:rPr>
              <a:t>课程思政示例PPT</a:t>
            </a:r>
            <a:endParaRPr lang="zh-CN" altLang="en-US" sz="6000">
              <a:sym typeface="微软雅黑" panose="020B0503020204020204" pitchFamily="34" charset="-122"/>
            </a:endParaRPr>
          </a:p>
        </p:txBody>
      </p:sp>
      <p:sp>
        <p:nvSpPr>
          <p:cNvPr id="10" name="副标题"/>
          <p:cNvSpPr>
            <a:spLocks noGrp="1"/>
          </p:cNvSpPr>
          <p:nvPr>
            <p:ph type="subTitle" idx="1"/>
            <p:custDataLst>
              <p:tags r:id="rId2"/>
            </p:custDataLst>
          </p:nvPr>
        </p:nvSpPr>
        <p:spPr>
          <a:xfrm>
            <a:off x="748030" y="332740"/>
            <a:ext cx="10464800" cy="717550"/>
          </a:xfrm>
        </p:spPr>
        <p:txBody>
          <a:bodyPr/>
          <a:lstStyle/>
          <a:p>
            <a:pPr marL="0" indent="0" algn="l">
              <a:lnSpc>
                <a:spcPct val="100000"/>
              </a:lnSpc>
              <a:spcBef>
                <a:spcPts val="1000"/>
              </a:spcBef>
              <a:spcAft>
                <a:spcPts val="0"/>
              </a:spcAft>
              <a:buSzPct val="100000"/>
            </a:pPr>
            <a:r>
              <a:rPr lang="en-US" altLang="zh-CN" sz="2400">
                <a:sym typeface="方正兰亭黑简体" panose="02000000000000000000" charset="-122"/>
              </a:rPr>
              <a:t>SecLabX</a:t>
            </a:r>
            <a:endParaRPr lang="en-US" altLang="zh-CN" sz="2400">
              <a:sym typeface="方正兰亭黑简体" panose="02000000000000000000" charset="-122"/>
            </a:endParaRPr>
          </a:p>
        </p:txBody>
      </p:sp>
      <p:pic>
        <p:nvPicPr>
          <p:cNvPr id="11" name="图片 10" descr="logo（抠图）"/>
          <p:cNvPicPr>
            <a:picLocks noChangeAspect="1"/>
          </p:cNvPicPr>
          <p:nvPr/>
        </p:nvPicPr>
        <p:blipFill>
          <a:blip r:embed="rId3"/>
          <a:stretch>
            <a:fillRect/>
          </a:stretch>
        </p:blipFill>
        <p:spPr>
          <a:xfrm>
            <a:off x="0" y="132715"/>
            <a:ext cx="762000" cy="762000"/>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53135" y="1175385"/>
            <a:ext cx="9020810" cy="829945"/>
          </a:xfrm>
          <a:prstGeom prst="rect">
            <a:avLst/>
          </a:prstGeom>
        </p:spPr>
        <p:txBody>
          <a:bodyPr wrap="square">
            <a:spAutoFit/>
          </a:bodyPr>
          <a:p>
            <a:r>
              <a:rPr lang="en-US" altLang="zh-CN" sz="1600" b="1">
                <a:solidFill>
                  <a:schemeClr val="tx1"/>
                </a:solidFill>
                <a:latin typeface="+mn-lt"/>
                <a:ea typeface="+mn-ea"/>
                <a:cs typeface="微软雅黑" panose="020B0503020204020204" pitchFamily="34" charset="-122"/>
              </a:rPr>
              <a:t>2025</a:t>
            </a:r>
            <a:r>
              <a:rPr lang="zh-CN" altLang="en-US" sz="1600" b="1">
                <a:solidFill>
                  <a:schemeClr val="tx1"/>
                </a:solidFill>
                <a:latin typeface="+mn-lt"/>
                <a:ea typeface="+mn-ea"/>
                <a:cs typeface="微软雅黑" panose="020B0503020204020204" pitchFamily="34" charset="-122"/>
              </a:rPr>
              <a:t>年</a:t>
            </a:r>
            <a:r>
              <a:rPr lang="en-US" altLang="zh-CN" sz="1600" b="1">
                <a:solidFill>
                  <a:schemeClr val="tx1"/>
                </a:solidFill>
                <a:latin typeface="+mn-lt"/>
                <a:ea typeface="+mn-ea"/>
                <a:cs typeface="微软雅黑" panose="020B0503020204020204" pitchFamily="34" charset="-122"/>
              </a:rPr>
              <a:t>10</a:t>
            </a:r>
            <a:r>
              <a:rPr lang="zh-CN" altLang="en-US" sz="1600" b="1">
                <a:solidFill>
                  <a:schemeClr val="tx1"/>
                </a:solidFill>
                <a:latin typeface="+mn-lt"/>
                <a:ea typeface="+mn-ea"/>
                <a:cs typeface="微软雅黑" panose="020B0503020204020204" pitchFamily="34" charset="-122"/>
              </a:rPr>
              <a:t>月</a:t>
            </a:r>
            <a:r>
              <a:rPr lang="en-US" altLang="zh-CN" sz="1600" b="1">
                <a:solidFill>
                  <a:schemeClr val="tx1"/>
                </a:solidFill>
                <a:latin typeface="+mn-lt"/>
                <a:ea typeface="+mn-ea"/>
                <a:cs typeface="微软雅黑" panose="020B0503020204020204" pitchFamily="34" charset="-122"/>
              </a:rPr>
              <a:t>28</a:t>
            </a:r>
            <a:r>
              <a:rPr lang="zh-CN" altLang="en-US" sz="1600" b="1">
                <a:solidFill>
                  <a:schemeClr val="tx1"/>
                </a:solidFill>
                <a:latin typeface="+mn-lt"/>
                <a:ea typeface="+mn-ea"/>
                <a:cs typeface="微软雅黑" panose="020B0503020204020204" pitchFamily="34" charset="-122"/>
              </a:rPr>
              <a:t>日，第十四届全国人民代表大会常务委员会第十八次会议通过了关于修改《中华人民共和国网络安全法》的决定，本次修订重点针对网络攻击、漏洞利用、违法渗透测试等行为加大了处罚力度。</a:t>
            </a:r>
            <a:endParaRPr lang="zh-CN" altLang="en-US" sz="1600" b="1">
              <a:solidFill>
                <a:schemeClr val="tx1"/>
              </a:solidFill>
              <a:latin typeface="+mn-lt"/>
              <a:ea typeface="+mn-ea"/>
              <a:cs typeface="微软雅黑" panose="020B0503020204020204" pitchFamily="34" charset="-122"/>
            </a:endParaRPr>
          </a:p>
        </p:txBody>
      </p:sp>
      <p:pic>
        <p:nvPicPr>
          <p:cNvPr id="2" name="图片 1"/>
          <p:cNvPicPr>
            <a:picLocks noChangeAspect="1"/>
          </p:cNvPicPr>
          <p:nvPr>
            <p:custDataLst>
              <p:tags r:id="rId2"/>
            </p:custDataLst>
          </p:nvPr>
        </p:nvPicPr>
        <p:blipFill>
          <a:blip r:embed="rId3"/>
          <a:stretch>
            <a:fillRect/>
          </a:stretch>
        </p:blipFill>
        <p:spPr>
          <a:xfrm>
            <a:off x="1229995" y="2005330"/>
            <a:ext cx="7244715" cy="3938905"/>
          </a:xfrm>
          <a:prstGeom prst="rect">
            <a:avLst/>
          </a:prstGeom>
        </p:spPr>
      </p:pic>
      <p:sp>
        <p:nvSpPr>
          <p:cNvPr id="4" name="文本框 3"/>
          <p:cNvSpPr txBox="1"/>
          <p:nvPr>
            <p:custDataLst>
              <p:tags r:id="rId4"/>
            </p:custDataLst>
          </p:nvPr>
        </p:nvSpPr>
        <p:spPr>
          <a:xfrm>
            <a:off x="798195" y="5163820"/>
            <a:ext cx="4637405" cy="337185"/>
          </a:xfrm>
          <a:prstGeom prst="rect">
            <a:avLst/>
          </a:prstGeom>
        </p:spPr>
        <p:txBody>
          <a:bodyPr wrap="square">
            <a:spAutoFit/>
          </a:bodyPr>
          <a:p>
            <a:r>
              <a:rPr lang="en-US" altLang="zh-CN" sz="1600">
                <a:solidFill>
                  <a:schemeClr val="bg1"/>
                </a:solidFill>
                <a:highlight>
                  <a:srgbClr val="FFFF00"/>
                </a:highlight>
                <a:latin typeface="+mn-lt"/>
                <a:ea typeface="+mn-ea"/>
              </a:rPr>
              <a:t> </a:t>
            </a:r>
            <a:r>
              <a:rPr lang="zh-CN" altLang="en-US" sz="1600">
                <a:solidFill>
                  <a:schemeClr val="bg1"/>
                </a:solidFill>
                <a:highlight>
                  <a:srgbClr val="FFFF00"/>
                </a:highlight>
                <a:latin typeface="+mn-lt"/>
                <a:ea typeface="+mn-ea"/>
              </a:rPr>
              <a:t>安全研究、</a:t>
            </a:r>
            <a:r>
              <a:rPr lang="zh-CN" altLang="en-US" sz="1600">
                <a:solidFill>
                  <a:schemeClr val="bg1"/>
                </a:solidFill>
                <a:highlight>
                  <a:srgbClr val="FFFF00"/>
                </a:highlight>
                <a:latin typeface="+mn-lt"/>
                <a:ea typeface="+mn-ea"/>
                <a:sym typeface="+mn-ea"/>
              </a:rPr>
              <a:t>渗透测试</a:t>
            </a:r>
            <a:r>
              <a:rPr lang="zh-CN" altLang="en-US" sz="1600">
                <a:solidFill>
                  <a:schemeClr val="bg1"/>
                </a:solidFill>
                <a:highlight>
                  <a:srgbClr val="FFFF00"/>
                </a:highlight>
                <a:latin typeface="+mn-lt"/>
                <a:ea typeface="+mn-ea"/>
              </a:rPr>
              <a:t>要合法授权，越界就是违法</a:t>
            </a:r>
            <a:endParaRPr lang="zh-CN" altLang="en-US" sz="1600">
              <a:solidFill>
                <a:schemeClr val="bg1"/>
              </a:solidFill>
              <a:highlight>
                <a:srgbClr val="FFFF00"/>
              </a:highlight>
              <a:latin typeface="+mn-lt"/>
              <a:ea typeface="+mn-ea"/>
            </a:endParaRPr>
          </a:p>
        </p:txBody>
      </p:sp>
    </p:spTree>
    <p:custDataLst>
      <p:tags r:id="rId5"/>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ctrTitle"/>
            <p:custDataLst>
              <p:tags r:id="rId1"/>
            </p:custDataLst>
          </p:nvPr>
        </p:nvSpPr>
        <p:spPr>
          <a:xfrm>
            <a:off x="838200" y="1896745"/>
            <a:ext cx="10515600" cy="1438910"/>
          </a:xfrm>
        </p:spPr>
        <p:txBody>
          <a:bodyPr/>
          <a:lstStyle/>
          <a:p>
            <a:pPr marL="0" indent="0" algn="l">
              <a:lnSpc>
                <a:spcPct val="100000"/>
              </a:lnSpc>
              <a:spcBef>
                <a:spcPts val="0"/>
              </a:spcBef>
              <a:spcAft>
                <a:spcPts val="0"/>
              </a:spcAft>
              <a:buSzPct val="100000"/>
            </a:pPr>
            <a:r>
              <a:rPr lang="zh-CN" altLang="en-US" sz="6000" dirty="0">
                <a:sym typeface="Impact" panose="020B0806030902050204" pitchFamily="34" charset="0"/>
              </a:rPr>
              <a:t>谢谢</a:t>
            </a:r>
            <a:endParaRPr lang="zh-CN" altLang="en-US" sz="6000" dirty="0">
              <a:sym typeface="Impact" panose="020B0806030902050204" pitchFamily="34" charset="0"/>
            </a:endParaRPr>
          </a:p>
        </p:txBody>
      </p:sp>
      <p:sp>
        <p:nvSpPr>
          <p:cNvPr id="10" name="副标题"/>
          <p:cNvSpPr>
            <a:spLocks noGrp="1"/>
          </p:cNvSpPr>
          <p:nvPr>
            <p:ph type="subTitle" idx="1"/>
            <p:custDataLst>
              <p:tags r:id="rId2"/>
            </p:custDataLst>
          </p:nvPr>
        </p:nvSpPr>
        <p:spPr>
          <a:xfrm>
            <a:off x="748030" y="332740"/>
            <a:ext cx="10464800" cy="717550"/>
          </a:xfrm>
        </p:spPr>
        <p:txBody>
          <a:bodyPr/>
          <a:lstStyle/>
          <a:p>
            <a:pPr marL="0" indent="0" algn="l">
              <a:lnSpc>
                <a:spcPct val="100000"/>
              </a:lnSpc>
              <a:spcBef>
                <a:spcPts val="1000"/>
              </a:spcBef>
              <a:spcAft>
                <a:spcPts val="0"/>
              </a:spcAft>
              <a:buSzPct val="100000"/>
            </a:pPr>
            <a:r>
              <a:rPr lang="en-US" altLang="zh-CN" sz="2400">
                <a:sym typeface="方正兰亭黑简体" panose="02000000000000000000" charset="-122"/>
              </a:rPr>
              <a:t>SecLabX</a:t>
            </a:r>
            <a:endParaRPr lang="en-US" altLang="zh-CN" sz="2400">
              <a:sym typeface="方正兰亭黑简体" panose="02000000000000000000" charset="-122"/>
            </a:endParaRPr>
          </a:p>
        </p:txBody>
      </p:sp>
      <p:pic>
        <p:nvPicPr>
          <p:cNvPr id="11" name="图片 10" descr="logo（抠图）"/>
          <p:cNvPicPr>
            <a:picLocks noChangeAspect="1"/>
          </p:cNvPicPr>
          <p:nvPr/>
        </p:nvPicPr>
        <p:blipFill>
          <a:blip r:embed="rId3"/>
          <a:stretch>
            <a:fillRect/>
          </a:stretch>
        </p:blipFill>
        <p:spPr>
          <a:xfrm>
            <a:off x="0" y="132715"/>
            <a:ext cx="762000" cy="762000"/>
          </a:xfrm>
          <a:prstGeom prst="rect">
            <a:avLst/>
          </a:prstGeom>
        </p:spPr>
      </p:pic>
    </p:spTree>
    <p:custDataLst>
      <p:tags r:id="rId4"/>
    </p:custDataLst>
  </p:cSld>
  <p:clrMapOvr>
    <a:masterClrMapping/>
  </p:clrMapOvr>
  <p:transition spd="slow">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TYPE" val="i"/>
  <p:tag name="KSO_WM_UNIT_INDEX" val="3"/>
  <p:tag name="KSO_WM_BEAUTIFY_FLAG" val="#wm#"/>
  <p:tag name="KSO_WM_TAG_VERSION" val="3.0"/>
  <p:tag name="LAYOUTZORDER" val="9"/>
  <p:tag name="KSO_WM_UNIT_ID" val="_1*i*3"/>
  <p:tag name="KSO_WM_UNIT_LAYERLEVEL" val="1"/>
  <p:tag name="KSO_WM_TEMPLATE_USER_THEME" val="1"/>
  <p:tag name="KSO_WM_UNIT_HIGHLIGHT" val="0"/>
  <p:tag name="KSO_WM_UNIT_COMPATIBLE" val="0"/>
  <p:tag name="KSO_WM_UNIT_DIAGRAM_ISNUMVISUAL" val="0"/>
  <p:tag name="KSO_WM_UNIT_DIAGRAM_ISREFERUNIT"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5"/>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xml><?xml version="1.0" encoding="utf-8"?>
<p:tagLst xmlns:p="http://schemas.openxmlformats.org/presentationml/2006/main">
  <p:tag name="KSO_WM_UNIT_TYPE" val="i"/>
  <p:tag name="KSO_WM_UNIT_INDEX" val="1"/>
  <p:tag name="KSO_WM_BEAUTIFY_FLAG" val="#wm#"/>
  <p:tag name="KSO_WM_TAG_VERSION" val="3.0"/>
  <p:tag name="KSO_WM_UNIT_ISCONTENTSTITLE" val="1"/>
  <p:tag name="LAYOUTZORDER" val="2"/>
  <p:tag name="KSO_WM_UNIT_ID" val="_3*i*1"/>
  <p:tag name="KSO_WM_UNIT_LAYERLEVEL" val="1"/>
  <p:tag name="KSO_WM_TEMPLATE_USER_THEME" val="1"/>
  <p:tag name="KSO_WM_UNIT_HIGHLIGHT" val="0"/>
  <p:tag name="KSO_WM_UNIT_COMPATIBLE" val="0"/>
  <p:tag name="KSO_WM_UNIT_DIAGRAM_ISNUMVISUAL" val="0"/>
  <p:tag name="KSO_WM_UNIT_DIAGRAM_ISREFERUNIT" val="0"/>
</p:tagLst>
</file>

<file path=ppt/tags/tag17.xml><?xml version="1.0" encoding="utf-8"?>
<p:tagLst xmlns:p="http://schemas.openxmlformats.org/presentationml/2006/main">
  <p:tag name="KSO_WM_UNIT_TYPE" val="i"/>
  <p:tag name="KSO_WM_UNIT_INDEX" val="2"/>
  <p:tag name="KSO_WM_BEAUTIFY_FLAG" val="#wm#"/>
  <p:tag name="KSO_WM_TAG_VERSION" val="3.0"/>
  <p:tag name="LAYOUTZORDER" val="11"/>
  <p:tag name="KSO_WM_UNIT_ID" val="_3*i*2"/>
  <p:tag name="KSO_WM_UNIT_LAYERLEVEL" val="1"/>
  <p:tag name="KSO_WM_TEMPLATE_USER_THEME" val="1"/>
  <p:tag name="KSO_WM_UNIT_HIGHLIGHT" val="0"/>
  <p:tag name="KSO_WM_UNIT_COMPATIBLE" val="0"/>
  <p:tag name="KSO_WM_UNIT_DIAGRAM_ISNUMVISUAL" val="0"/>
  <p:tag name="KSO_WM_UNIT_DIAGRAM_ISREFERUNIT"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24.xml><?xml version="1.0" encoding="utf-8"?>
<p:tagLst xmlns:p="http://schemas.openxmlformats.org/presentationml/2006/main">
  <p:tag name="KSO_WM_UNIT_TYPE" val="i"/>
  <p:tag name="KSO_WM_UNIT_INDEX" val="1"/>
  <p:tag name="KSO_WM_BEAUTIFY_FLAG" val="#wm#"/>
  <p:tag name="KSO_WM_TAG_VERSION" val="3.0"/>
  <p:tag name="LAYOUTZORDER" val="2"/>
  <p:tag name="KSO_WM_UNIT_ID" val="_4*i*1"/>
  <p:tag name="KSO_WM_UNIT_LAYERLEVEL" val="1"/>
  <p:tag name="KSO_WM_TEMPLATE_USER_THEME" val="1"/>
  <p:tag name="KSO_WM_UNIT_HIGHLIGHT" val="0"/>
  <p:tag name="KSO_WM_UNIT_COMPATIBLE" val="0"/>
  <p:tag name="KSO_WM_UNIT_DIAGRAM_ISNUMVISUAL" val="0"/>
  <p:tag name="KSO_WM_UNIT_DIAGRAM_ISREFERUNIT" val="0"/>
</p:tagLst>
</file>

<file path=ppt/tags/tag25.xml><?xml version="1.0" encoding="utf-8"?>
<p:tagLst xmlns:p="http://schemas.openxmlformats.org/presentationml/2006/main">
  <p:tag name="KSO_WM_UNIT_TYPE" val="i"/>
  <p:tag name="KSO_WM_UNIT_INDEX" val="2"/>
  <p:tag name="KSO_WM_BEAUTIFY_FLAG" val="#wm#"/>
  <p:tag name="KSO_WM_TAG_VERSION" val="3.0"/>
  <p:tag name="LAYOUTZORDER" val="8"/>
  <p:tag name="KSO_WM_UNIT_ID" val="_4*i*2"/>
  <p:tag name="KSO_WM_UNIT_LAYERLEVEL" val="1"/>
  <p:tag name="KSO_WM_TEMPLATE_USER_THEME" val="1"/>
  <p:tag name="KSO_WM_UNIT_HIGHLIGHT" val="0"/>
  <p:tag name="KSO_WM_UNIT_COMPATIBLE" val="0"/>
  <p:tag name="KSO_WM_UNIT_DIAGRAM_ISNUMVISUAL" val="0"/>
  <p:tag name="KSO_WM_UNIT_DIAGRAM_ISREFERUNIT" val="0"/>
</p:tagLst>
</file>

<file path=ppt/tags/tag26.xml><?xml version="1.0" encoding="utf-8"?>
<p:tagLst xmlns:p="http://schemas.openxmlformats.org/presentationml/2006/main">
  <p:tag name="KSO_WM_UNIT_TYPE" val="i"/>
  <p:tag name="KSO_WM_UNIT_INDEX" val="3"/>
  <p:tag name="KSO_WM_BEAUTIFY_FLAG" val="#wm#"/>
  <p:tag name="KSO_WM_TAG_VERSION" val="3.0"/>
  <p:tag name="LAYOUTZORDER" val="9"/>
  <p:tag name="KSO_WM_UNIT_ID" val="_4*i*3"/>
  <p:tag name="KSO_WM_UNIT_LAYERLEVEL" val="1"/>
  <p:tag name="KSO_WM_TEMPLATE_USER_THEME" val="1"/>
  <p:tag name="KSO_WM_UNIT_HIGHLIGHT" val="0"/>
  <p:tag name="KSO_WM_UNIT_COMPATIBLE" val="0"/>
  <p:tag name="KSO_WM_UNIT_DIAGRAM_ISNUMVISUAL" val="0"/>
  <p:tag name="KSO_WM_UNIT_DIAGRAM_ISREFERUNIT"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TYPE" val="i"/>
  <p:tag name="KSO_WM_UNIT_INDEX" val="1"/>
  <p:tag name="KSO_WM_BEAUTIFY_FLAG" val="#wm#"/>
  <p:tag name="KSO_WM_TAG_VERSION" val="3.0"/>
  <p:tag name="LAYOUTZORDER" val="2"/>
  <p:tag name="KSO_WM_UNIT_ID" val="_1*i*1"/>
  <p:tag name="KSO_WM_UNIT_LAYERLEVEL" val="1"/>
  <p:tag name="KSO_WM_TEMPLATE_USER_THEME" val="1"/>
  <p:tag name="KSO_WM_UNIT_HIGHLIGHT" val="0"/>
  <p:tag name="KSO_WM_UNIT_COMPATIBLE" val="0"/>
  <p:tag name="KSO_WM_UNIT_DIAGRAM_ISNUMVISUAL" val="0"/>
  <p:tag name="KSO_WM_UNIT_DIAGRAM_ISREFERUNIT" val="0"/>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标题"/>
  <p:tag name="KSO_WM_UNIT_NOCLEAR" val="0"/>
  <p:tag name="KSO_WM_UNIT_TYPE" val="a"/>
  <p:tag name="KSO_WM_UNIT_INDEX" val="1"/>
  <p:tag name="KSO_WM_UNIT_VALUE" val="12"/>
</p:tagLst>
</file>

<file path=ppt/tags/tag3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TYPE" val="e"/>
  <p:tag name="KSO_WM_UNIT_INDEX" val="1"/>
  <p:tag name="KSO_WM_UNIT_VALUE" val="1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TEXT_LAYER_COUNT" val="5"/>
  <p:tag name="KSO_WM_UNIT_VALUE" val="16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TEXT_LAYER_COUNT" val="5"/>
  <p:tag name="KSO_WM_UNIT_VALUE" val="16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4.xml><?xml version="1.0" encoding="utf-8"?>
<p:tagLst xmlns:p="http://schemas.openxmlformats.org/presentationml/2006/main">
  <p:tag name="KSO_WM_UNIT_TYPE" val="i"/>
  <p:tag name="KSO_WM_UNIT_INDEX" val="2"/>
  <p:tag name="KSO_WM_BEAUTIFY_FLAG" val="#wm#"/>
  <p:tag name="KSO_WM_TAG_VERSION" val="3.0"/>
  <p:tag name="LAYOUTZORDER" val="4"/>
  <p:tag name="KSO_WM_UNIT_ID" val="_1*i*2"/>
  <p:tag name="KSO_WM_UNIT_LAYERLEVEL" val="1"/>
  <p:tag name="KSO_WM_TEMPLATE_USER_THEME" val="1"/>
  <p:tag name="KSO_WM_UNIT_HIGHLIGHT" val="0"/>
  <p:tag name="KSO_WM_UNIT_COMPATIBLE" val="0"/>
  <p:tag name="KSO_WM_UNIT_DIAGRAM_ISNUMVISUAL" val="0"/>
  <p:tag name="KSO_WM_UNIT_DIAGRAM_ISREFERUNIT" val="0"/>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 name="KSO_WM_UNIT_TEXT_LAYER_COUNT" val="5"/>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 name="KSO_WM_UNIT_TEXT_LAYER_COUNT" val="5"/>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 name="KSO_WM_UNIT_TEXT_LAYER_COUNT" val="5"/>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63.xml><?xml version="1.0" encoding="utf-8"?>
<p:tagLst xmlns:p="http://schemas.openxmlformats.org/presentationml/2006/main">
  <p:tag name="KSO_WM_UNIT_TYPE" val="i"/>
  <p:tag name="KSO_WM_UNIT_INDEX" val="1"/>
  <p:tag name="KSO_WM_BEAUTIFY_FLAG" val="#wm#"/>
  <p:tag name="KSO_WM_TAG_VERSION" val="3.0"/>
  <p:tag name="LAYOUTZORDER" val="2"/>
  <p:tag name="KSO_WM_UNIT_ID" val="_11*i*1"/>
  <p:tag name="KSO_WM_UNIT_LAYERLEVEL" val="1"/>
  <p:tag name="KSO_WM_TEMPLATE_USER_THEME" val="1"/>
  <p:tag name="KSO_WM_UNIT_HIGHLIGHT" val="0"/>
  <p:tag name="KSO_WM_UNIT_COMPATIBLE" val="0"/>
  <p:tag name="KSO_WM_UNIT_DIAGRAM_ISNUMVISUAL" val="0"/>
  <p:tag name="KSO_WM_UNIT_DIAGRAM_ISREFERUNIT" val="0"/>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5.xml><?xml version="1.0" encoding="utf-8"?>
<p:tagLst xmlns:p="http://schemas.openxmlformats.org/presentationml/2006/main">
  <p:tag name="KSO_WM_UNIT_TYPE" val="i"/>
  <p:tag name="KSO_WM_UNIT_INDEX" val="2"/>
  <p:tag name="KSO_WM_BEAUTIFY_FLAG" val="#wm#"/>
  <p:tag name="KSO_WM_TAG_VERSION" val="3.0"/>
  <p:tag name="LAYOUTZORDER" val="9"/>
  <p:tag name="KSO_WM_UNIT_ID" val="_11*i*2"/>
  <p:tag name="KSO_WM_UNIT_LAYERLEVEL" val="1"/>
  <p:tag name="KSO_WM_TEMPLATE_USER_THEME" val="1"/>
  <p:tag name="KSO_WM_UNIT_HIGHLIGHT" val="0"/>
  <p:tag name="KSO_WM_UNIT_COMPATIBLE" val="0"/>
  <p:tag name="KSO_WM_UNIT_DIAGRAM_ISNUMVISUAL" val="0"/>
  <p:tag name="KSO_WM_UNIT_DIAGRAM_ISREFERUNIT" val="0"/>
</p:tagLst>
</file>

<file path=ppt/tags/tag66.xml><?xml version="1.0" encoding="utf-8"?>
<p:tagLst xmlns:p="http://schemas.openxmlformats.org/presentationml/2006/main">
  <p:tag name="KSO_WM_UNIT_TYPE" val="i"/>
  <p:tag name="KSO_WM_UNIT_INDEX" val="3"/>
  <p:tag name="KSO_WM_BEAUTIFY_FLAG" val="#wm#"/>
  <p:tag name="KSO_WM_TAG_VERSION" val="3.0"/>
  <p:tag name="LAYOUTZORDER" val="4"/>
  <p:tag name="KSO_WM_UNIT_ID" val="_11*i*3"/>
  <p:tag name="KSO_WM_UNIT_LAYERLEVEL" val="1"/>
  <p:tag name="KSO_WM_TEMPLATE_USER_THEME" val="1"/>
  <p:tag name="KSO_WM_UNIT_HIGHLIGHT" val="0"/>
  <p:tag name="KSO_WM_UNIT_COMPATIBLE" val="0"/>
  <p:tag name="KSO_WM_UNIT_DIAGRAM_ISNUMVISUAL" val="0"/>
  <p:tag name="KSO_WM_UNIT_DIAGRAM_ISREFERUNIT" val="0"/>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30"/>
  <p:tag name="KSO_WM_TEMPLATE_CATEGORY" val="custom"/>
  <p:tag name="KSO_WM_TEMPLATE_INDEX" val="40495054"/>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TEXT_LAYER_COUNT" val="5"/>
  <p:tag name="KSO_WM_UNIT_VALUE" val="350"/>
  <p:tag name="KSO_WM_TEMPLATE_CATEGORY" val="custom"/>
  <p:tag name="KSO_WM_TEMPLATE_INDEX" val="40495054"/>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40495054"/>
  <p:tag name="KSO_WM_TEMPLATE_THUMBS_INDEX" val="1、9"/>
</p:tagLst>
</file>

<file path=ppt/tags/tag7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40495054_1*a*1"/>
  <p:tag name="KSO_WM_TEMPLATE_CATEGORY" val="custom"/>
  <p:tag name="KSO_WM_TEMPLATE_INDEX" val="40495054"/>
  <p:tag name="KSO_WM_UNIT_LAYERLEVEL" val="1"/>
  <p:tag name="KSO_WM_TAG_VERSION" val="3.0"/>
  <p:tag name="KSO_WM_BEAUTIFY_FLAG" val="#wm#"/>
  <p:tag name="KSO_WM_UNIT_TEXT_TYPE" val="1"/>
  <p:tag name="KSO_WM_UNIT_PRESET_TEXT" val="单击此处添加文档标题"/>
</p:tagLst>
</file>

<file path=ppt/tags/tag77.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40495054_1*b*1"/>
  <p:tag name="KSO_WM_TEMPLATE_CATEGORY" val="custom"/>
  <p:tag name="KSO_WM_TEMPLATE_INDEX" val="40495054"/>
  <p:tag name="KSO_WM_UNIT_LAYERLEVEL" val="1"/>
  <p:tag name="KSO_WM_TAG_VERSION" val="3.0"/>
  <p:tag name="KSO_WM_BEAUTIFY_FLAG" val="#wm#"/>
  <p:tag name="KSO_WM_UNIT_TEXT_TYPE" val="1"/>
  <p:tag name="KSO_WM_UNIT_PRESET_TEXT" val="单击此处添加副标题"/>
</p:tagLst>
</file>

<file path=ppt/tags/tag78.xml><?xml version="1.0" encoding="utf-8"?>
<p:tagLst xmlns:p="http://schemas.openxmlformats.org/presentationml/2006/main">
  <p:tag name="KSO_WM_SLIDE_ID" val="custom40495054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40495054"/>
  <p:tag name="KSO_WM_SLIDE_LAYOUT" val="a_b"/>
  <p:tag name="KSO_WM_SLIDE_LAYOUT_CNT" val="1_1"/>
  <p:tag name="KSO_WM_SLIDE_TYPE" val="title"/>
  <p:tag name="KSO_WM_SLIDE_SUBTYPE" val="pureTxt"/>
  <p:tag name="KSO_WM_TEMPLATE_THUMBS_INDEX" val="1、9"/>
  <p:tag name="KSO_WM_SLIDE_THEME_ID" val="3425885"/>
  <p:tag name="KSO_WM_SLIDE_THEME_NAME" val="党政风工作总结汇报模板"/>
</p:tagLst>
</file>

<file path=ppt/tags/tag79.xml><?xml version="1.0" encoding="utf-8"?>
<p:tagLst xmlns:p="http://schemas.openxmlformats.org/presentationml/2006/main">
  <p:tag name="KSO_WM_UNIT_INDEX" val="2"/>
  <p:tag name="KSO_WM_UNIT_TYPE" val="f"/>
  <p:tag name="KSO_WM_UNIT_SUBTYPE" val="a"/>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0.xml><?xml version="1.0" encoding="utf-8"?>
<p:tagLst xmlns:p="http://schemas.openxmlformats.org/presentationml/2006/main">
  <p:tag name="KSO_WM_UNIT_INDEX" val="3"/>
  <p:tag name="KSO_WM_UNIT_TYPE" val="j"/>
  <p:tag name="KSO_WM_BEAUTIFY_FLAG" val="#wm#"/>
</p:tagLst>
</file>

<file path=ppt/tags/tag81.xml><?xml version="1.0" encoding="utf-8"?>
<p:tagLst xmlns:p="http://schemas.openxmlformats.org/presentationml/2006/main">
  <p:tag name="KSO_WM_UNIT_INDEX" val="4"/>
  <p:tag name="KSO_WM_UNIT_TYPE" val="f"/>
  <p:tag name="KSO_WM_UNIT_SUBTYPE" val="a"/>
  <p:tag name="KSO_WM_BEAUTIFY_FLAG" val="#wm#"/>
</p:tagLst>
</file>

<file path=ppt/tags/tag82.xml><?xml version="1.0" encoding="utf-8"?>
<p:tagLst xmlns:p="http://schemas.openxmlformats.org/presentationml/2006/main">
  <p:tag name="KSO_WM_SLIDE_ID" val="custom40495054_8"/>
  <p:tag name="KSO_WM_TEMPLATE_SUBCATEGORY" val="29"/>
  <p:tag name="KSO_WM_SLIDE_ITEM_CNT" val="0"/>
  <p:tag name="KSO_WM_SLIDE_INDEX" val="8"/>
  <p:tag name="KSO_WM_TAG_VERSION" val="3.0"/>
  <p:tag name="KSO_WM_BEAUTIFY_FLAG" val="#wm#"/>
  <p:tag name="KSO_WM_TEMPLATE_CATEGORY" val="custom"/>
  <p:tag name="KSO_WM_TEMPLATE_INDEX" val="40495054"/>
  <p:tag name="KSO_WM_SLIDE_TYPE" val="text"/>
  <p:tag name="KSO_WM_SLIDE_SUBTYPE" val="pureTxt"/>
  <p:tag name="KSO_WM_SLIDE_SIZE" val="850*457"/>
  <p:tag name="KSO_WM_SLIDE_POSITION" val="54*28"/>
  <p:tag name="KSO_WM_SLIDE_LAYOUT" val="a_f"/>
  <p:tag name="KSO_WM_SLIDE_LAYOUT_CNT" val="1_1"/>
  <p:tag name="KSO_WM_TEMPLATE_MASTER_TYPE" val="0"/>
  <p:tag name="KSO_WM_TEMPLATE_COLOR_TYPE" val="0"/>
  <p:tag name="KSO_WM_SLIDE_LAYOUT_INFO" val="{&quot;backgroundInfo&quot;:[{&quot;bottom&quot;:0,&quot;bottomAbs&quot;:false,&quot;left&quot;:0,&quot;leftAbs&quot;:false,&quot;right&quot;:0,&quot;rightAbs&quot;:false,&quot;top&quot;:0,&quot;topAbs&quot;:false,&quot;type&quot;:&quot;general&quot;}],&quot;direction&quot;:1,&quot;id&quot;:&quot;2022-12-15T19:43:28&quot;,&quot;maxSize&quot;:{&quot;size1&quot;:54.57572971781095},&quot;minSize&quot;:{&quot;size1&quot;:33.37572971781095},&quot;normalSize&quot;:{&quot;size1&quot;:49.56947971781095},&quot;subLayout&quot;:[{&quot;id&quot;:&quot;2022-12-15T19:43:28&quot;,&quot;margin&quot;:{&quot;bottom&quot;:1.6929999589920044,&quot;left&quot;:1.2840001583099365,&quot;right&quot;:0.02600000612437725,&quot;top&quot;:1.6929999589920044},&quot;type&quot;:0},{&quot;id&quot;:&quot;2022-12-15T19:43:28&quot;,&quot;maxSize&quot;:{&quot;size1&quot;:57.36412896050347},&quot;minSize&quot;:{&quot;size1&quot;:19.56412896050347},&quot;normalSize&quot;:{&quot;size1&quot;:57.36394377531829},&quot;subLayout&quot;:[{&quot;id&quot;:&quot;2022-12-15T19:43:28&quot;,&quot;margin&quot;:{&quot;bottom&quot;:0.03500000014901161,&quot;left&quot;:1.2279998064041138,&quot;right&quot;:1.2720000743865967,&quot;top&quot;:1.6929999589920044},&quot;type&quot;:0},{&quot;id&quot;:&quot;2022-12-15T19:43:28&quot;,&quot;margin&quot;:{&quot;bottom&quot;:1.6929999589920044,&quot;left&quot;:1.2279998064041138,&quot;right&quot;:1.2720000743865967,&quot;top&quot;:0.8179999589920044},&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c08a758c1ec0b7089df"/>
  <p:tag name="KSO_WM_CHIP_FILLPROP" val="[[{&quot;text_align&quot;:&quot;lm&quot;,&quot;text_direction&quot;:&quot;horizontal&quot;,&quot;support_features&quot;:[&quot;collage&quot;,&quot;carousel&quot;,&quot;creativecrop&quot;],&quot;support_big_font&quot;:false,&quot;picture_toward&quot;:0,&quot;picture_dockside&quot;:[],&quot;fill_id&quot;:&quot;aa002354d82a42ada3683e379c3e2aaf&quot;,&quot;fill_align&quot;:&quot;rm&quot;,&quot;chip_types&quot;:[&quot;diagram&quot;,&quot;pictext&quot;,&quot;text&quot;,&quot;picture&quot;,&quot;chart&quot;,&quot;table&quot;,&quot;video&quot;]},{&quot;text_align&quot;:&quot;lb&quot;,&quot;text_direction&quot;:&quot;horizontal&quot;,&quot;support_big_font&quot;:false,&quot;picture_toward&quot;:0,&quot;picture_dockside&quot;:[],&quot;fill_id&quot;:&quot;3f9a9f64c04447f0a3b2a9aabf5ba267&quot;,&quot;fill_align&quot;:&quot;lb&quot;,&quot;chip_types&quot;:[&quot;header&quot;]},{&quot;text_align&quot;:&quot;lt&quot;,&quot;text_direction&quot;:&quot;horizontal&quot;,&quot;support_big_font&quot;:false,&quot;picture_toward&quot;:0,&quot;picture_dockside&quot;:[],&quot;fill_id&quot;:&quot;ac71787c34b9486c80fe97510903788a&quot;,&quot;fill_align&quot;:&quot;lt&quot;,&quot;chip_types&quot;:[&quot;text&quot;,&quot;picture&quot;,&quot;chart&quot;,&quot;table&quot;,&quot;video&quot;]}],[{&quot;text_align&quot;:&quot;lm&quot;,&quot;text_direction&quot;:&quot;horizontal&quot;,&quot;support_big_font&quot;:false,&quot;picture_toward&quot;:0,&quot;picture_dockside&quot;:[],&quot;fill_id&quot;:&quot;aa002354d82a42ada3683e379c3e2aaf&quot;,&quot;fill_align&quot;:&quot;cm&quot;,&quot;chip_types&quot;:[&quot;text&quot;]},{&quot;text_align&quot;:&quot;lm&quot;,&quot;text_direction&quot;:&quot;horizontal&quot;,&quot;support_big_font&quot;:false,&quot;picture_toward&quot;:0,&quot;picture_dockside&quot;:[],&quot;fill_id&quot;:&quot;3f9a9f64c04447f0a3b2a9aabf5ba267&quot;,&quot;fill_align&quot;:&quot;lm&quot;,&quot;chip_types&quot;:[&quot;picture&quot;]},{&quot;text_align&quot;:&quot;lm&quot;,&quot;text_direction&quot;:&quot;horizontal&quot;,&quot;support_big_font&quot;:false,&quot;picture_toward&quot;:0,&quot;picture_dockside&quot;:[],&quot;fill_id&quot;:&quot;ac71787c34b9486c80fe97510903788a&quot;,&quot;fill_align&quot;:&quot;lm&quot;,&quot;chip_types&quot;:[&quot;picture&quot;]}],[{&quot;text_align&quot;:&quot;lm&quot;,&quot;text_direction&quot;:&quot;horizontal&quot;,&quot;support_features&quot;:[&quot;collage&quot;,&quot;carousel&quot;,&quot;creativecrop&quot;],&quot;support_big_font&quot;:false,&quot;picture_toward&quot;:0,&quot;picture_dockside&quot;:[],&quot;fill_id&quot;:&quot;aa002354d82a42ada3683e379c3e2aaf&quot;,&quot;fill_align&quot;:&quot;rm&quot;,&quot;chip_types&quot;:[&quot;diagram&quot;,&quot;pictext&quot;,&quot;text&quot;,&quot;picture&quot;,&quot;header&quot;,&quot;chart&quot;,&quot;table&quot;,&quot;video&quot;]},{&quot;text_align&quot;:&quot;lb&quot;,&quot;text_direction&quot;:&quot;horizontal&quot;,&quot;support_big_font&quot;:false,&quot;picture_toward&quot;:0,&quot;picture_dockside&quot;:[],&quot;fill_id&quot;:&quot;3f9a9f64c04447f0a3b2a9aabf5ba267&quot;,&quot;fill_align&quot;:&quot;lb&quot;,&quot;chip_types&quot;:[&quot;text&quot;,&quot;picture&quot;]},{&quot;text_align&quot;:&quot;lt&quot;,&quot;text_direction&quot;:&quot;horizontal&quot;,&quot;support_big_font&quot;:false,&quot;picture_toward&quot;:0,&quot;picture_dockside&quot;:[],&quot;fill_id&quot;:&quot;ac71787c34b9486c80fe97510903788a&quot;,&quot;fill_align&quot;:&quot;lt&quot;,&quot;chip_types&quot;:[&quot;text&quot;]}],[{&quot;text_align&quot;:&quot;lm&quot;,&quot;text_direction&quot;:&quot;horizontal&quot;,&quot;support_big_font&quot;:false,&quot;picture_toward&quot;:0,&quot;picture_dockside&quot;:[],&quot;fill_id&quot;:&quot;aa002354d82a42ada3683e379c3e2aaf&quot;,&quot;fill_align&quot;:&quot;cm&quot;,&quot;chip_types&quot;:[&quot;text&quot;]},{&quot;text_align&quot;:&quot;lm&quot;,&quot;text_direction&quot;:&quot;horizontal&quot;,&quot;support_big_font&quot;:false,&quot;picture_toward&quot;:0,&quot;picture_dockside&quot;:[],&quot;fill_id&quot;:&quot;3f9a9f64c04447f0a3b2a9aabf5ba267&quot;,&quot;fill_align&quot;:&quot;lm&quot;,&quot;chip_types&quot;:[&quot;diagram&quot;,&quot;picture&quot;]},{&quot;text_align&quot;:&quot;lm&quot;,&quot;text_direction&quot;:&quot;horizontal&quot;,&quot;support_big_font&quot;:false,&quot;picture_toward&quot;:0,&quot;picture_dockside&quot;:[],&quot;fill_id&quot;:&quot;ac71787c34b9486c80fe97510903788a&quot;,&quot;fill_align&quot;:&quot;lm&quot;,&quot;chip_types&quot;:[&quot;text&quot;]}]]"/>
  <p:tag name="KSO_WM_CHIP_DECFILLPROP" val="[]"/>
  <p:tag name="KSO_WM_SLIDE_CAN_ADD_NAVIGATION" val="1"/>
  <p:tag name="KSO_WM_CHIP_GROUPID" val="5eecac08a758c1ec0b7089de"/>
  <p:tag name="KSO_WM_SLIDE_BK_DARK_LIGHT" val="2"/>
  <p:tag name="KSO_WM_SLIDE_BACKGROUND_TYPE" val="general"/>
  <p:tag name="KSO_WM_SLIDE_SUPPORT_FEATURE_TYPE" val="7"/>
  <p:tag name="KSO_WM_TEMPLATE_ASSEMBLE_XID" val="639b08600c9383becde74159"/>
  <p:tag name="KSO_WM_TEMPLATE_ASSEMBLE_GROUPID" val="639b08600c9383becde74159"/>
</p:tagLst>
</file>

<file path=ppt/tags/tag8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40495054_9*a*1"/>
  <p:tag name="KSO_WM_TEMPLATE_CATEGORY" val="custom"/>
  <p:tag name="KSO_WM_TEMPLATE_INDEX" val="40495054"/>
  <p:tag name="KSO_WM_UNIT_LAYERLEVEL" val="1"/>
  <p:tag name="KSO_WM_TAG_VERSION" val="3.0"/>
  <p:tag name="KSO_WM_BEAUTIFY_FLAG" val="#wm#"/>
  <p:tag name="KSO_WM_UNIT_PRESET_TEXT" val="感谢您的观看"/>
</p:tagLst>
</file>

<file path=ppt/tags/tag84.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40495054_1*b*1"/>
  <p:tag name="KSO_WM_TEMPLATE_CATEGORY" val="custom"/>
  <p:tag name="KSO_WM_TEMPLATE_INDEX" val="40495054"/>
  <p:tag name="KSO_WM_UNIT_LAYERLEVEL" val="1"/>
  <p:tag name="KSO_WM_TAG_VERSION" val="3.0"/>
  <p:tag name="KSO_WM_BEAUTIFY_FLAG" val="#wm#"/>
  <p:tag name="KSO_WM_UNIT_TEXT_TYPE" val="1"/>
  <p:tag name="KSO_WM_UNIT_PRESET_TEXT" val="单击此处添加副标题"/>
</p:tagLst>
</file>

<file path=ppt/tags/tag85.xml><?xml version="1.0" encoding="utf-8"?>
<p:tagLst xmlns:p="http://schemas.openxmlformats.org/presentationml/2006/main">
  <p:tag name="KSO_WM_SLIDE_ID" val="custom4049505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40495054"/>
  <p:tag name="KSO_WM_SLIDE_TYPE" val="endPage"/>
  <p:tag name="KSO_WM_SLIDE_SUBTYPE" val="pureTxt"/>
  <p:tag name="KSO_WM_SLIDE_LAYOUT" val="a_b"/>
  <p:tag name="KSO_WM_SLIDE_LAYOUT_CNT" val="1_1"/>
  <p:tag name="KSO_WM_SLIDE_THEME_ID" val="3425885"/>
  <p:tag name="KSO_WM_SLIDE_THEME_NAME" val="党政风工作总结汇报模板"/>
</p:tagLst>
</file>

<file path=ppt/tags/tag86.xml><?xml version="1.0" encoding="utf-8"?>
<p:tagLst xmlns:p="http://schemas.openxmlformats.org/presentationml/2006/main">
  <p:tag name="commondata" val="eyJoZGlkIjoiOWUzNTUyNDkyOTU0ZjE0MTE0NjM1YmNjMGQ3MzhmODU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heme/theme1.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5">
      <a:dk1>
        <a:srgbClr val="000000"/>
      </a:dk1>
      <a:lt1>
        <a:srgbClr val="FFFFFF"/>
      </a:lt1>
      <a:dk2>
        <a:srgbClr val="8C1313"/>
      </a:dk2>
      <a:lt2>
        <a:srgbClr val="FFF1F1"/>
      </a:lt2>
      <a:accent1>
        <a:srgbClr val="F84848"/>
      </a:accent1>
      <a:accent2>
        <a:srgbClr val="E9C909"/>
      </a:accent2>
      <a:accent3>
        <a:srgbClr val="EA7A2E"/>
      </a:accent3>
      <a:accent4>
        <a:srgbClr val="FE900B"/>
      </a:accent4>
      <a:accent5>
        <a:srgbClr val="EEB30C"/>
      </a:accent5>
      <a:accent6>
        <a:srgbClr val="DF581B"/>
      </a:accent6>
      <a:hlink>
        <a:srgbClr val="4987FF"/>
      </a:hlink>
      <a:folHlink>
        <a:srgbClr val="B556DD"/>
      </a:folHlink>
    </a:clrScheme>
    <a:fontScheme name="自定义 19">
      <a:majorFont>
        <a:latin typeface="汉仪大宋简"/>
        <a:ea typeface="汉仪大宋简"/>
        <a:cs typeface=""/>
      </a:majorFont>
      <a:minorFont>
        <a:latin typeface="汉仪润圆-65简"/>
        <a:ea typeface="汉仪润圆-65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Words>
  <Application>WPS 演示</Application>
  <PresentationFormat>宽屏</PresentationFormat>
  <Paragraphs>12</Paragraphs>
  <Slides>3</Slides>
  <Notes>12</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3</vt:i4>
      </vt:variant>
    </vt:vector>
  </HeadingPairs>
  <TitlesOfParts>
    <vt:vector size="22" baseType="lpstr">
      <vt:lpstr>Arial</vt:lpstr>
      <vt:lpstr>宋体</vt:lpstr>
      <vt:lpstr>Wingdings</vt:lpstr>
      <vt:lpstr>微软雅黑</vt:lpstr>
      <vt:lpstr>Arial Unicode MS</vt:lpstr>
      <vt:lpstr>Times New Roman</vt:lpstr>
      <vt:lpstr>汉仪秦川飞影简</vt:lpstr>
      <vt:lpstr>方正兰亭黑简体</vt:lpstr>
      <vt:lpstr>Calibri Light</vt:lpstr>
      <vt:lpstr>Calibri</vt:lpstr>
      <vt:lpstr>Impact</vt:lpstr>
      <vt:lpstr>Arial Unicode MS</vt:lpstr>
      <vt:lpstr>等线</vt:lpstr>
      <vt:lpstr>Wingdings</vt:lpstr>
      <vt:lpstr>汉仪大宋简</vt:lpstr>
      <vt:lpstr>汉仪润圆-65简</vt:lpstr>
      <vt:lpstr>1_Office 主题</vt:lpstr>
      <vt:lpstr>5_Office 主题</vt:lpstr>
      <vt:lpstr>1_Office 主题​​</vt:lpstr>
      <vt:lpstr>重庆欧</vt:lpstr>
      <vt:lpstr>PowerPoint 演示文稿</vt:lpstr>
      <vt:lpstr>谢谢</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@teliss</dc:creator>
  <cp:lastModifiedBy>快乐的肖雄</cp:lastModifiedBy>
  <cp:revision>1370</cp:revision>
  <dcterms:created xsi:type="dcterms:W3CDTF">2013-10-18T12:56:00Z</dcterms:created>
  <dcterms:modified xsi:type="dcterms:W3CDTF">2025-12-29T04:13:45Z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4EDB927E5EFC4F328916AB7814DCBD89_13</vt:lpwstr>
  </property>
</Properties>
</file>